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6" r:id="rId6"/>
    <p:sldId id="276" r:id="rId7"/>
    <p:sldId id="272" r:id="rId8"/>
    <p:sldId id="273" r:id="rId9"/>
    <p:sldId id="260" r:id="rId10"/>
    <p:sldId id="269" r:id="rId11"/>
    <p:sldId id="261" r:id="rId12"/>
    <p:sldId id="268" r:id="rId13"/>
    <p:sldId id="271" r:id="rId14"/>
    <p:sldId id="270" r:id="rId15"/>
    <p:sldId id="263" r:id="rId16"/>
    <p:sldId id="264" r:id="rId17"/>
    <p:sldId id="259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8CCC9C-614F-4961-8A1B-3948BA6D5D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679F17-5418-4D80-A667-949596163F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Wu2cPAsj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EiG-nfHt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By: Leslie 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War @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3636981" cy="1715693"/>
          </a:xfrm>
        </p:spPr>
        <p:txBody>
          <a:bodyPr/>
          <a:lstStyle/>
          <a:p>
            <a:r>
              <a:rPr lang="en-US" sz="3600" dirty="0" smtClean="0"/>
              <a:t>What role did he play in the war?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4016375" cy="31104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371600"/>
            <a:ext cx="4267200" cy="465411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He made the Anaconda Plan, which was successfully used to defeat the Confederacy.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He wrote “General Regulations for the Army” (Before the War) which was still in action.</a:t>
            </a:r>
          </a:p>
        </p:txBody>
      </p:sp>
    </p:spTree>
    <p:extLst>
      <p:ext uri="{BB962C8B-B14F-4D97-AF65-F5344CB8AC3E}">
        <p14:creationId xmlns:p14="http://schemas.microsoft.com/office/powerpoint/2010/main" val="21982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8911" cy="1143000"/>
          </a:xfrm>
        </p:spPr>
        <p:txBody>
          <a:bodyPr/>
          <a:lstStyle/>
          <a:p>
            <a:r>
              <a:rPr lang="en-US" sz="3200" dirty="0" smtClean="0"/>
              <a:t>What experiences prior to the Civil War formed Frederick Douglass’ character?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23809"/>
            <a:ext cx="5181600" cy="4829391"/>
          </a:xfrm>
        </p:spPr>
        <p:txBody>
          <a:bodyPr>
            <a:normAutofit/>
          </a:bodyPr>
          <a:lstStyle/>
          <a:p>
            <a:r>
              <a:rPr lang="en-US" dirty="0" smtClean="0"/>
              <a:t>He was born on the coast of Maryland in 1818.</a:t>
            </a:r>
          </a:p>
          <a:p>
            <a:r>
              <a:rPr lang="en-US" dirty="0" smtClean="0"/>
              <a:t>He never met his dad, and only saw his mom a few times.</a:t>
            </a:r>
          </a:p>
          <a:p>
            <a:r>
              <a:rPr lang="en-US" dirty="0" smtClean="0"/>
              <a:t>He became a slave at about fifteen, and was whipped every day.</a:t>
            </a:r>
          </a:p>
          <a:p>
            <a:r>
              <a:rPr lang="en-US" dirty="0" smtClean="0"/>
              <a:t>He tried to escape, so he was sent to jail.</a:t>
            </a:r>
          </a:p>
          <a:p>
            <a:r>
              <a:rPr lang="en-US" dirty="0" smtClean="0"/>
              <a:t>He successfully ran away two years later.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54" y="1702038"/>
            <a:ext cx="2837474" cy="45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1000"/>
            <a:ext cx="9143999" cy="1143000"/>
          </a:xfrm>
        </p:spPr>
        <p:txBody>
          <a:bodyPr/>
          <a:lstStyle/>
          <a:p>
            <a:r>
              <a:rPr lang="en-US" dirty="0" smtClean="0"/>
              <a:t>What was his role in the war?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629266" y="1748124"/>
            <a:ext cx="6514733" cy="23666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Frederick Douglass worked with President Lincoln to get black men to volunteer with military service.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 was a recruiter.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 was an abolitionist who wanted the war to end slavery.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38599"/>
            <a:ext cx="2556866" cy="26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4" y="2667000"/>
            <a:ext cx="2287693" cy="357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733800"/>
            <a:ext cx="2284818" cy="22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1588141"/>
            <a:ext cx="3346704" cy="639762"/>
          </a:xfrm>
        </p:spPr>
        <p:txBody>
          <a:bodyPr/>
          <a:lstStyle/>
          <a:p>
            <a:r>
              <a:rPr lang="en-US" dirty="0" smtClean="0"/>
              <a:t>Peace Democrats/ Copperheads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880104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Hated Lincoln</a:t>
            </a:r>
          </a:p>
          <a:p>
            <a:r>
              <a:rPr lang="en-US" dirty="0" smtClean="0"/>
              <a:t>They pointed out all of his flaws.</a:t>
            </a:r>
          </a:p>
          <a:p>
            <a:r>
              <a:rPr lang="en-US" dirty="0" smtClean="0"/>
              <a:t>Opposed the Emancipation Proclamation</a:t>
            </a:r>
          </a:p>
          <a:p>
            <a:r>
              <a:rPr lang="en-US" dirty="0" smtClean="0"/>
              <a:t>Wanted to end the war</a:t>
            </a:r>
          </a:p>
          <a:p>
            <a:r>
              <a:rPr lang="en-US" dirty="0" smtClean="0"/>
              <a:t>Many of them would prefer to have the Union lose the war so it would be over.</a:t>
            </a:r>
          </a:p>
          <a:p>
            <a:r>
              <a:rPr lang="en-US" dirty="0" smtClean="0"/>
              <a:t>Used words to fight, not violence</a:t>
            </a:r>
          </a:p>
          <a:p>
            <a:r>
              <a:rPr lang="en-US" dirty="0" smtClean="0"/>
              <a:t>Lincoln eventually got rid of them.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1532539"/>
            <a:ext cx="3346704" cy="609600"/>
          </a:xfrm>
        </p:spPr>
        <p:txBody>
          <a:bodyPr/>
          <a:lstStyle/>
          <a:p>
            <a:r>
              <a:rPr lang="en-US" dirty="0" smtClean="0"/>
              <a:t>War Democrats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3346704" cy="1752600"/>
          </a:xfrm>
        </p:spPr>
        <p:txBody>
          <a:bodyPr/>
          <a:lstStyle/>
          <a:p>
            <a:r>
              <a:rPr lang="en-US" dirty="0" smtClean="0"/>
              <a:t>Didn’t agree with everything Lincoln did, but still supported him.</a:t>
            </a:r>
          </a:p>
          <a:p>
            <a:r>
              <a:rPr lang="en-US" dirty="0" smtClean="0"/>
              <a:t>Wanted the Union to win the war.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2657" y="260475"/>
            <a:ext cx="9144000" cy="1143000"/>
          </a:xfrm>
        </p:spPr>
        <p:txBody>
          <a:bodyPr/>
          <a:lstStyle/>
          <a:p>
            <a:r>
              <a:rPr lang="en-US" dirty="0" smtClean="0"/>
              <a:t>Who were the Copperheads?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77280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-(Union)-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19091"/>
            <a:ext cx="1864234" cy="25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209800" y="5638800"/>
            <a:ext cx="4114800" cy="914400"/>
          </a:xfrm>
        </p:spPr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6934200" cy="48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304800"/>
            <a:ext cx="8001000" cy="1371600"/>
          </a:xfrm>
        </p:spPr>
        <p:txBody>
          <a:bodyPr/>
          <a:lstStyle/>
          <a:p>
            <a:r>
              <a:rPr lang="en-US" sz="3600" dirty="0" smtClean="0"/>
              <a:t>How did Southern and Northern Women affect the war efforts?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13690" y="1981200"/>
            <a:ext cx="6553200" cy="3124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Women stayed home and worked on husband’s farms to supply food for the military.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There were several women spies, from the North and South, such as Rose O’Neal Greenhow and Elizabeth Van Lew.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Women worked as nurses or sent medical supplies to the army.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2642290" cy="222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0969" y="3486286"/>
            <a:ext cx="3119937" cy="20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/>
          <a:lstStyle/>
          <a:p>
            <a:r>
              <a:rPr lang="en-US" dirty="0" smtClean="0"/>
              <a:t>Women Civil War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1828800"/>
            <a:ext cx="5638800" cy="339852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There was somewhere between 500 and 1000 female soldiers. It was fairly easy to be undetected because: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The military uniforms were really baggy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It never occurred to anyone that a woman might be wearing pants.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Technically, the only medical requirement was to be able to walk.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Fellow soldiers thought they were just teenage boys.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892557"/>
            <a:ext cx="3043715" cy="199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35" y="1447800"/>
            <a:ext cx="1638465" cy="331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981200" cy="19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029200"/>
            <a:ext cx="7696200" cy="1143000"/>
          </a:xfrm>
        </p:spPr>
        <p:txBody>
          <a:bodyPr/>
          <a:lstStyle/>
          <a:p>
            <a:r>
              <a:rPr lang="en-US" dirty="0" smtClean="0"/>
              <a:t>What are the Draft Riots?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Please answer question 7 during the video.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4737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www.youtube.com/watch?v=TAWu2cPAsjo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1447800"/>
          </a:xfrm>
        </p:spPr>
        <p:txBody>
          <a:bodyPr/>
          <a:lstStyle/>
          <a:p>
            <a:r>
              <a:rPr lang="en-US" sz="4000" dirty="0" smtClean="0"/>
              <a:t>What economic struggles did Northerners face during the war?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2133600"/>
            <a:ext cx="6400800" cy="3474720"/>
          </a:xfrm>
        </p:spPr>
        <p:txBody>
          <a:bodyPr/>
          <a:lstStyle/>
          <a:p>
            <a:r>
              <a:rPr lang="en-US" dirty="0" smtClean="0"/>
              <a:t>For the most part, Northerners were better off than the Southerners.</a:t>
            </a:r>
          </a:p>
          <a:p>
            <a:r>
              <a:rPr lang="en-US" dirty="0" smtClean="0"/>
              <a:t>Some of their factories started making weapons and ammo.</a:t>
            </a:r>
          </a:p>
          <a:p>
            <a:r>
              <a:rPr lang="en-US" dirty="0" smtClean="0"/>
              <a:t>Families who lived near the fighting had their property trashed and belongings stolen.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4848764" cy="199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6800" cy="1419032"/>
          </a:xfrm>
        </p:spPr>
        <p:txBody>
          <a:bodyPr/>
          <a:lstStyle/>
          <a:p>
            <a:r>
              <a:rPr lang="en-US" sz="4000" dirty="0" smtClean="0"/>
              <a:t>What economic struggles did Southerners face during the war?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05000"/>
            <a:ext cx="6400800" cy="3474720"/>
          </a:xfrm>
        </p:spPr>
        <p:txBody>
          <a:bodyPr/>
          <a:lstStyle/>
          <a:p>
            <a:r>
              <a:rPr lang="en-US" dirty="0" smtClean="0"/>
              <a:t>Homes were damaged.</a:t>
            </a:r>
          </a:p>
          <a:p>
            <a:r>
              <a:rPr lang="en-US" dirty="0" smtClean="0"/>
              <a:t>Large sections of the railroad was ruined, so it was hard to transport food.</a:t>
            </a:r>
          </a:p>
          <a:p>
            <a:r>
              <a:rPr lang="en-US" dirty="0" smtClean="0"/>
              <a:t>Almost half of the military aged men left.</a:t>
            </a:r>
          </a:p>
          <a:p>
            <a:r>
              <a:rPr lang="en-US" dirty="0" smtClean="0"/>
              <a:t>It was hard to get income to support families.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91000"/>
            <a:ext cx="4972744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72168"/>
            <a:ext cx="7924801" cy="1723832"/>
          </a:xfrm>
        </p:spPr>
        <p:txBody>
          <a:bodyPr/>
          <a:lstStyle/>
          <a:p>
            <a:r>
              <a:rPr lang="en-US" sz="4000" dirty="0" smtClean="0"/>
              <a:t>What experiences prior to the Civil War formed Elizabeth Blackwell’s Character?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Please answer question 1a during the video.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2524478" cy="2829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2286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www.youtube.com/watch?v=VEEiG-nfHtc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7467601" cy="1676400"/>
          </a:xfrm>
        </p:spPr>
        <p:txBody>
          <a:bodyPr/>
          <a:lstStyle/>
          <a:p>
            <a:r>
              <a:rPr lang="en-US" sz="3600" dirty="0" smtClean="0"/>
              <a:t>What role did Elizabeth Blackwell play in the Civil War?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She…</a:t>
            </a:r>
          </a:p>
          <a:p>
            <a:r>
              <a:rPr lang="en-US" dirty="0" smtClean="0"/>
              <a:t>Organized the Women’s Central Association of Relief</a:t>
            </a:r>
          </a:p>
          <a:p>
            <a:r>
              <a:rPr lang="en-US" dirty="0" smtClean="0"/>
              <a:t>Trained nurses who were going to help on the battlefield</a:t>
            </a:r>
          </a:p>
          <a:p>
            <a:r>
              <a:rPr lang="en-US" dirty="0" smtClean="0"/>
              <a:t>Helped to develop the United States Sanitary Commission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82" y="3567295"/>
            <a:ext cx="1123106" cy="1517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62200"/>
            <a:ext cx="1843079" cy="24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r>
              <a:rPr lang="en-US" sz="4000" dirty="0" smtClean="0"/>
              <a:t>What experiences prior to the war formed Clara Barton’s character?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90800" y="2286000"/>
            <a:ext cx="6400800" cy="3474720"/>
          </a:xfrm>
        </p:spPr>
        <p:txBody>
          <a:bodyPr/>
          <a:lstStyle/>
          <a:p>
            <a:r>
              <a:rPr lang="en-US" dirty="0" smtClean="0"/>
              <a:t>Clara was born in Massachusetts in 1821.</a:t>
            </a:r>
          </a:p>
          <a:p>
            <a:r>
              <a:rPr lang="en-US" dirty="0" smtClean="0"/>
              <a:t>She was the youngest of five kids by ten years.</a:t>
            </a:r>
          </a:p>
          <a:p>
            <a:r>
              <a:rPr lang="en-US" dirty="0" smtClean="0"/>
              <a:t>Her dad had been in the army, so her family was very patriotic.</a:t>
            </a:r>
          </a:p>
          <a:p>
            <a:r>
              <a:rPr lang="en-US" dirty="0" smtClean="0"/>
              <a:t>She was a school teacher.</a:t>
            </a:r>
          </a:p>
          <a:p>
            <a:r>
              <a:rPr lang="en-US" dirty="0" smtClean="0"/>
              <a:t>After teaching, she got a job in DC. She was persecuted in her workplace for being a woman.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2050286" cy="2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dirty="0" smtClean="0"/>
              <a:t>What was her role in the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7010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Clara and her sister brought needed medical supplies to the battlefield.</a:t>
            </a:r>
          </a:p>
          <a:p>
            <a:r>
              <a:rPr lang="en-US" dirty="0" smtClean="0"/>
              <a:t>She organized a system to help the dying soldiers.</a:t>
            </a:r>
          </a:p>
          <a:p>
            <a:r>
              <a:rPr lang="en-US" dirty="0" smtClean="0"/>
              <a:t>She fearlessly went to the wounded soldiers that were still on the battlefield.</a:t>
            </a:r>
          </a:p>
          <a:p>
            <a:r>
              <a:rPr lang="en-US" dirty="0" smtClean="0"/>
              <a:t>She worked alongside the male surgeons and doctors, sometimes staying up for days with no sleep.</a:t>
            </a:r>
          </a:p>
          <a:p>
            <a:r>
              <a:rPr lang="en-US" dirty="0" smtClean="0"/>
              <a:t>Nicknamed  “Angel of the Battlefield”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068272" cy="4201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19096"/>
            <a:ext cx="4296151" cy="27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077200" cy="914400"/>
          </a:xfrm>
        </p:spPr>
        <p:txBody>
          <a:bodyPr/>
          <a:lstStyle/>
          <a:p>
            <a:r>
              <a:rPr lang="en-US" dirty="0" smtClean="0"/>
              <a:t>Clara Barton: Epilogue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600200"/>
            <a:ext cx="6400800" cy="3474720"/>
          </a:xfrm>
        </p:spPr>
        <p:txBody>
          <a:bodyPr/>
          <a:lstStyle/>
          <a:p>
            <a:r>
              <a:rPr lang="en-US" dirty="0" smtClean="0"/>
              <a:t>After the war, she continued to help her country by…</a:t>
            </a:r>
          </a:p>
          <a:p>
            <a:pPr lvl="1"/>
            <a:r>
              <a:rPr lang="en-US" dirty="0" smtClean="0"/>
              <a:t>Helping families find their sons, fathers, etc. who had gone missing in the war. She found 22,000 soldiers.</a:t>
            </a:r>
          </a:p>
          <a:p>
            <a:pPr lvl="1"/>
            <a:r>
              <a:rPr lang="en-US" dirty="0" smtClean="0"/>
              <a:t>She helped identify soldiers who had died, and got them proper burials.</a:t>
            </a:r>
          </a:p>
          <a:p>
            <a:pPr lvl="1"/>
            <a:r>
              <a:rPr lang="en-US" dirty="0" smtClean="0"/>
              <a:t>She made the American Red Cross for future generations.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62378"/>
            <a:ext cx="3570113" cy="310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5081472" cy="3245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3643704" cy="22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295400"/>
          </a:xfrm>
        </p:spPr>
        <p:txBody>
          <a:bodyPr/>
          <a:lstStyle/>
          <a:p>
            <a:r>
              <a:rPr lang="en-US" sz="3600" dirty="0" smtClean="0"/>
              <a:t>What experiences prior to the Civil War formed Winfield Scott’s character?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362200"/>
            <a:ext cx="6400800" cy="3169920"/>
          </a:xfrm>
        </p:spPr>
        <p:txBody>
          <a:bodyPr/>
          <a:lstStyle/>
          <a:p>
            <a:r>
              <a:rPr lang="en-US" dirty="0" smtClean="0"/>
              <a:t>Winfield Scott was born in 1786, in Virginia, into a poor family.</a:t>
            </a:r>
          </a:p>
          <a:p>
            <a:r>
              <a:rPr lang="en-US" dirty="0" smtClean="0"/>
              <a:t>His father died when he was young.</a:t>
            </a:r>
          </a:p>
          <a:p>
            <a:r>
              <a:rPr lang="en-US" dirty="0" smtClean="0"/>
              <a:t>He married into a wealthy family.</a:t>
            </a:r>
          </a:p>
          <a:p>
            <a:r>
              <a:rPr lang="en-US" dirty="0" smtClean="0"/>
              <a:t>He fought in the war of 1812 and was a respected military leader.</a:t>
            </a:r>
          </a:p>
          <a:p>
            <a:r>
              <a:rPr lang="en-US" dirty="0" smtClean="0"/>
              <a:t>He ran for president in 1852, but failed.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9" y="3048000"/>
            <a:ext cx="2314898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875</TotalTime>
  <Words>820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Civil War @ Home</vt:lpstr>
      <vt:lpstr>What experiences prior to the Civil War formed Elizabeth Blackwell’s Character? </vt:lpstr>
      <vt:lpstr>What role did Elizabeth Blackwell play in the Civil War?</vt:lpstr>
      <vt:lpstr>What experiences prior to the war formed Clara Barton’s character?</vt:lpstr>
      <vt:lpstr>What was her role in the war?</vt:lpstr>
      <vt:lpstr>PowerPoint Presentation</vt:lpstr>
      <vt:lpstr>Clara Barton: Epilogue</vt:lpstr>
      <vt:lpstr>PowerPoint Presentation</vt:lpstr>
      <vt:lpstr>What experiences prior to the Civil War formed Winfield Scott’s character?</vt:lpstr>
      <vt:lpstr>What role did he play in the war?</vt:lpstr>
      <vt:lpstr>What experiences prior to the Civil War formed Frederick Douglass’ character?</vt:lpstr>
      <vt:lpstr>What was his role in the war?</vt:lpstr>
      <vt:lpstr>Who were the Copperheads?</vt:lpstr>
      <vt:lpstr>Propaganda</vt:lpstr>
      <vt:lpstr>How did Southern and Northern Women affect the war efforts?</vt:lpstr>
      <vt:lpstr>Women Civil War Soldiers</vt:lpstr>
      <vt:lpstr>What are the Draft Riots?</vt:lpstr>
      <vt:lpstr>What economic struggles did Northerners face during the war?</vt:lpstr>
      <vt:lpstr>What economic struggles did Southerners face during the war?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Day</dc:creator>
  <cp:lastModifiedBy>Mark Day</cp:lastModifiedBy>
  <cp:revision>47</cp:revision>
  <dcterms:created xsi:type="dcterms:W3CDTF">2015-03-18T22:04:37Z</dcterms:created>
  <dcterms:modified xsi:type="dcterms:W3CDTF">2015-05-06T02:10:55Z</dcterms:modified>
</cp:coreProperties>
</file>