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5" r:id="rId1"/>
  </p:sldMasterIdLst>
  <p:sldIdLst>
    <p:sldId id="256" r:id="rId2"/>
    <p:sldId id="257" r:id="rId3"/>
    <p:sldId id="265" r:id="rId4"/>
    <p:sldId id="258" r:id="rId5"/>
    <p:sldId id="261" r:id="rId6"/>
    <p:sldId id="266" r:id="rId7"/>
    <p:sldId id="259" r:id="rId8"/>
    <p:sldId id="271" r:id="rId9"/>
    <p:sldId id="272" r:id="rId10"/>
    <p:sldId id="267" r:id="rId11"/>
    <p:sldId id="260" r:id="rId12"/>
    <p:sldId id="262" r:id="rId13"/>
    <p:sldId id="268" r:id="rId14"/>
    <p:sldId id="263" r:id="rId15"/>
    <p:sldId id="273" r:id="rId16"/>
    <p:sldId id="274" r:id="rId17"/>
    <p:sldId id="275" r:id="rId18"/>
    <p:sldId id="269" r:id="rId19"/>
    <p:sldId id="264" r:id="rId20"/>
    <p:sldId id="276" r:id="rId21"/>
    <p:sldId id="277" r:id="rId22"/>
    <p:sldId id="278" r:id="rId23"/>
    <p:sldId id="279" r:id="rId24"/>
    <p:sldId id="270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64" d="100"/>
          <a:sy n="64" d="100"/>
        </p:scale>
        <p:origin x="85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36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3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993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71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77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97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4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201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7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6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29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61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7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5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1A3B22-2532-45AD-B0D7-9E913947A403}" type="datetimeFigureOut">
              <a:rPr lang="en-US" smtClean="0"/>
              <a:t>2/12/2015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752265E0-B1C9-4A49-A0C0-4D87C50AA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075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88" r:id="rId3"/>
    <p:sldLayoutId id="2147484089" r:id="rId4"/>
    <p:sldLayoutId id="2147484090" r:id="rId5"/>
    <p:sldLayoutId id="2147484091" r:id="rId6"/>
    <p:sldLayoutId id="2147484092" r:id="rId7"/>
    <p:sldLayoutId id="2147484093" r:id="rId8"/>
    <p:sldLayoutId id="2147484094" r:id="rId9"/>
    <p:sldLayoutId id="2147484095" r:id="rId10"/>
    <p:sldLayoutId id="2147484096" r:id="rId11"/>
    <p:sldLayoutId id="2147484097" r:id="rId12"/>
    <p:sldLayoutId id="2147484098" r:id="rId13"/>
    <p:sldLayoutId id="214748409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Conflict Pre-Revolutionary War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French Script MT" panose="03020402040607040605" pitchFamily="66" charset="0"/>
              </a:rPr>
              <a:t>By: Brooke Symkoviak</a:t>
            </a:r>
            <a:endParaRPr lang="en-US" sz="2800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65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QUIZ!!!</a:t>
            </a:r>
            <a:endParaRPr lang="en-US" sz="7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Who was the first person shot during the Boston Massacre?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was the name of the captain of the soldiers?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many people died?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Why did the soldiers start shooting?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did the colonists use this as propaganda?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984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Townshend act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What was the Townshend Act?</a:t>
            </a:r>
          </a:p>
          <a:p>
            <a:r>
              <a:rPr lang="en-US" dirty="0" smtClean="0">
                <a:latin typeface="+mj-lt"/>
              </a:rPr>
              <a:t>Put import taxes on Glass, Lead, Tea, Paper, and Paint</a:t>
            </a:r>
          </a:p>
          <a:p>
            <a:r>
              <a:rPr lang="en-US" dirty="0" smtClean="0">
                <a:latin typeface="+mj-lt"/>
              </a:rPr>
              <a:t>“Daughters of Liberty”</a:t>
            </a:r>
          </a:p>
          <a:p>
            <a:r>
              <a:rPr lang="en-US" dirty="0" smtClean="0">
                <a:latin typeface="+mj-lt"/>
              </a:rPr>
              <a:t>Homemade clothes were a symbol of the American Resistance</a:t>
            </a:r>
          </a:p>
          <a:p>
            <a:r>
              <a:rPr lang="en-US" dirty="0" smtClean="0">
                <a:latin typeface="+mj-lt"/>
              </a:rPr>
              <a:t>“Sons of Liberty” carried out a boycott</a:t>
            </a:r>
          </a:p>
          <a:p>
            <a:r>
              <a:rPr lang="en-US" dirty="0" smtClean="0">
                <a:latin typeface="+mj-lt"/>
              </a:rPr>
              <a:t>The colonists signed pledges and made promises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389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Tea Act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What was the Tea Act?</a:t>
            </a:r>
          </a:p>
          <a:p>
            <a:r>
              <a:rPr lang="en-US" dirty="0" smtClean="0">
                <a:latin typeface="+mj-lt"/>
              </a:rPr>
              <a:t>After the Townshend act</a:t>
            </a:r>
          </a:p>
          <a:p>
            <a:r>
              <a:rPr lang="en-US" dirty="0" smtClean="0">
                <a:latin typeface="+mj-lt"/>
              </a:rPr>
              <a:t>The British East India Company needed help</a:t>
            </a:r>
          </a:p>
          <a:p>
            <a:r>
              <a:rPr lang="en-US" dirty="0" smtClean="0">
                <a:latin typeface="+mj-lt"/>
              </a:rPr>
              <a:t>Taxes on tea, except it was lower for The British East India Company</a:t>
            </a:r>
          </a:p>
          <a:p>
            <a:r>
              <a:rPr lang="en-US" dirty="0" smtClean="0">
                <a:latin typeface="+mj-lt"/>
              </a:rPr>
              <a:t>Disliked that tea, preferred others</a:t>
            </a:r>
          </a:p>
          <a:p>
            <a:r>
              <a:rPr lang="en-US" dirty="0" smtClean="0">
                <a:latin typeface="+mj-lt"/>
              </a:rPr>
              <a:t>Colonial merchants and shippers lost their jobs</a:t>
            </a:r>
          </a:p>
          <a:p>
            <a:r>
              <a:rPr lang="en-US" dirty="0" smtClean="0">
                <a:latin typeface="+mj-lt"/>
              </a:rPr>
              <a:t>Boycott and refusal to unload tea</a:t>
            </a:r>
          </a:p>
          <a:p>
            <a:r>
              <a:rPr lang="en-US" dirty="0" smtClean="0">
                <a:latin typeface="+mj-lt"/>
              </a:rPr>
              <a:t>Smuggled Dutch Tea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592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QUIZ!!!</a:t>
            </a:r>
            <a:endParaRPr lang="en-US" sz="7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What kind of protests did the colonists do for both acts?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______________ was a symbol of the American Resistance.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Which company was allowed to sell their tea with a lower tax rate?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Which type of tea did the colonists smuggle in?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Name two things that the Townshend Act put taxes on.</a:t>
            </a:r>
          </a:p>
        </p:txBody>
      </p:sp>
    </p:spTree>
    <p:extLst>
      <p:ext uri="{BB962C8B-B14F-4D97-AF65-F5344CB8AC3E}">
        <p14:creationId xmlns:p14="http://schemas.microsoft.com/office/powerpoint/2010/main" val="121934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Boston Tea Party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83" y="1417638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What was the Boston Tea Party?</a:t>
            </a:r>
          </a:p>
          <a:p>
            <a:r>
              <a:rPr lang="en-US" dirty="0" smtClean="0">
                <a:latin typeface="+mj-lt"/>
              </a:rPr>
              <a:t>It was the climax of protests against the Tea Act</a:t>
            </a:r>
          </a:p>
          <a:p>
            <a:r>
              <a:rPr lang="en-US" dirty="0" smtClean="0">
                <a:latin typeface="+mj-lt"/>
              </a:rPr>
              <a:t>It took 2 months to decide to do something big in protest</a:t>
            </a:r>
          </a:p>
        </p:txBody>
      </p:sp>
    </p:spTree>
    <p:extLst>
      <p:ext uri="{BB962C8B-B14F-4D97-AF65-F5344CB8AC3E}">
        <p14:creationId xmlns:p14="http://schemas.microsoft.com/office/powerpoint/2010/main" val="823924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Boston Tea Party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Who was involved?</a:t>
            </a:r>
          </a:p>
          <a:p>
            <a:r>
              <a:rPr lang="en-US" dirty="0" smtClean="0">
                <a:latin typeface="+mj-lt"/>
              </a:rPr>
              <a:t>Many People were involved, but they did not want to be known or identified</a:t>
            </a:r>
          </a:p>
          <a:p>
            <a:r>
              <a:rPr lang="en-US" dirty="0" smtClean="0">
                <a:latin typeface="+mj-lt"/>
              </a:rPr>
              <a:t>Many of the participants were in the organization “The Sons of Liberty”</a:t>
            </a:r>
          </a:p>
          <a:p>
            <a:r>
              <a:rPr lang="en-US" dirty="0" smtClean="0">
                <a:latin typeface="+mj-lt"/>
              </a:rPr>
              <a:t>George Hewes</a:t>
            </a:r>
          </a:p>
          <a:p>
            <a:r>
              <a:rPr lang="en-US" dirty="0" smtClean="0">
                <a:latin typeface="+mj-lt"/>
              </a:rPr>
              <a:t>Paul Revere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4864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Boston Tea Party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What happened?</a:t>
            </a:r>
          </a:p>
          <a:p>
            <a:r>
              <a:rPr lang="en-US" dirty="0" smtClean="0">
                <a:latin typeface="+mj-lt"/>
              </a:rPr>
              <a:t>3 ships arrived in the Boston Harbor </a:t>
            </a:r>
          </a:p>
          <a:p>
            <a:r>
              <a:rPr lang="en-US" dirty="0" smtClean="0">
                <a:latin typeface="+mj-lt"/>
              </a:rPr>
              <a:t>Colonists didn’t want to pay taxes, so they didn’t unload the ships</a:t>
            </a:r>
          </a:p>
          <a:p>
            <a:r>
              <a:rPr lang="en-US" dirty="0" smtClean="0">
                <a:latin typeface="+mj-lt"/>
              </a:rPr>
              <a:t>The Colonists dressed up as Mohawk Indians and snuck onto the ships</a:t>
            </a:r>
          </a:p>
          <a:p>
            <a:r>
              <a:rPr lang="en-US" dirty="0" smtClean="0">
                <a:latin typeface="+mj-lt"/>
              </a:rPr>
              <a:t>They broke the crates open, and dumped tea into the harbor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77278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Boston Tea Party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How was this event used as propaganda?</a:t>
            </a:r>
          </a:p>
          <a:p>
            <a:r>
              <a:rPr lang="en-US" dirty="0" smtClean="0">
                <a:latin typeface="+mj-lt"/>
              </a:rPr>
              <a:t>The colonists showed the </a:t>
            </a:r>
            <a:r>
              <a:rPr lang="en-US" dirty="0">
                <a:latin typeface="+mj-lt"/>
              </a:rPr>
              <a:t>B</a:t>
            </a:r>
            <a:r>
              <a:rPr lang="en-US" dirty="0" smtClean="0">
                <a:latin typeface="+mj-lt"/>
              </a:rPr>
              <a:t>ritish as weak</a:t>
            </a:r>
            <a:endParaRPr lang="en-US" dirty="0">
              <a:latin typeface="+mj-lt"/>
            </a:endParaRPr>
          </a:p>
        </p:txBody>
      </p:sp>
      <p:pic>
        <p:nvPicPr>
          <p:cNvPr id="2050" name="Picture 2" descr="https://lh5.googleusercontent.com/RoEVsMxG4CaAUnx-MkM_fxTcojqKtYtSKcO17CTWEtIbqXMXiJQUcxoeRP2iznyiXPnM25pEc-vhWiw1H7Wo5Sq0YPmypqshryo12PLPL6oyTl2iTmo39tG34FRfwoh99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067" y="2222499"/>
            <a:ext cx="3747625" cy="394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718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QUIZ!!!</a:t>
            </a:r>
            <a:endParaRPr lang="en-US" sz="7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How many ships arrived in the Boston Harbor?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Name one of the two people that were known Participants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long were the ships in the harbor before the colonists took action?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was the main organization involved in this event?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was the tribe of Indians they dressed up 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083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Intolerable Acts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What were the Intolerable Acts?</a:t>
            </a:r>
          </a:p>
          <a:p>
            <a:r>
              <a:rPr lang="en-US" dirty="0" smtClean="0">
                <a:latin typeface="+mj-lt"/>
                <a:cs typeface="FrankRuehl" panose="020E0503060101010101" pitchFamily="34" charset="-79"/>
              </a:rPr>
              <a:t>The Intolerable Acts were called the Coercive Acts</a:t>
            </a:r>
          </a:p>
          <a:p>
            <a:r>
              <a:rPr lang="en-US" dirty="0" smtClean="0">
                <a:latin typeface="+mj-lt"/>
                <a:cs typeface="FrankRuehl" panose="020E0503060101010101" pitchFamily="34" charset="-79"/>
              </a:rPr>
              <a:t>They were placed as a punishment for the Boston Tea Party</a:t>
            </a:r>
          </a:p>
          <a:p>
            <a:r>
              <a:rPr lang="en-US" dirty="0" smtClean="0">
                <a:latin typeface="+mj-lt"/>
                <a:cs typeface="FrankRuehl" panose="020E0503060101010101" pitchFamily="34" charset="-79"/>
              </a:rPr>
              <a:t>They were a series of acts so harsh that the colonists renamed them the Intolerable Acts</a:t>
            </a:r>
            <a:endParaRPr lang="en-US" dirty="0">
              <a:latin typeface="+mj-lt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00463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After the French And Indian War</a:t>
            </a:r>
            <a:endParaRPr lang="en-US" sz="60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Why did the British create new tax laws for the colonists?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Pay for the troops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Colonists were banned from making their own money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“No taxation without representation”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“Direct” and “Indirect” taxes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230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Intolerable Acts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The Boston Port Act</a:t>
            </a:r>
          </a:p>
          <a:p>
            <a:r>
              <a:rPr lang="en-US" dirty="0" smtClean="0">
                <a:latin typeface="+mj-lt"/>
              </a:rPr>
              <a:t>Shut down the Boston Harbor until the colonists paid taxes on the tea they dumped</a:t>
            </a:r>
          </a:p>
          <a:p>
            <a:r>
              <a:rPr lang="en-US" dirty="0" smtClean="0">
                <a:latin typeface="+mj-lt"/>
              </a:rPr>
              <a:t>They were not allowed to receive shipments from anywhere</a:t>
            </a:r>
          </a:p>
          <a:p>
            <a:r>
              <a:rPr lang="en-US" dirty="0" smtClean="0">
                <a:latin typeface="+mj-lt"/>
              </a:rPr>
              <a:t>The other colonies helped Boston to show Great Britain that they could survive on their own</a:t>
            </a:r>
          </a:p>
        </p:txBody>
      </p:sp>
    </p:spTree>
    <p:extLst>
      <p:ext uri="{BB962C8B-B14F-4D97-AF65-F5344CB8AC3E}">
        <p14:creationId xmlns:p14="http://schemas.microsoft.com/office/powerpoint/2010/main" val="2691855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Intolerable Acts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The Quartering Act</a:t>
            </a:r>
          </a:p>
          <a:p>
            <a:r>
              <a:rPr lang="en-US" dirty="0" smtClean="0">
                <a:latin typeface="+mj-lt"/>
              </a:rPr>
              <a:t>The quartering act required colonists to let soldiers stay in their homes</a:t>
            </a:r>
          </a:p>
          <a:p>
            <a:r>
              <a:rPr lang="en-US" dirty="0" smtClean="0">
                <a:latin typeface="+mj-lt"/>
              </a:rPr>
              <a:t>Soldiers would take anything they wanted</a:t>
            </a:r>
          </a:p>
          <a:p>
            <a:r>
              <a:rPr lang="en-US" dirty="0" smtClean="0">
                <a:latin typeface="+mj-lt"/>
              </a:rPr>
              <a:t>Soldiers would harass the Women and girls</a:t>
            </a:r>
          </a:p>
        </p:txBody>
      </p:sp>
    </p:spTree>
    <p:extLst>
      <p:ext uri="{BB962C8B-B14F-4D97-AF65-F5344CB8AC3E}">
        <p14:creationId xmlns:p14="http://schemas.microsoft.com/office/powerpoint/2010/main" val="2278350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Intolerable Acts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The Quebec Act</a:t>
            </a:r>
          </a:p>
          <a:p>
            <a:r>
              <a:rPr lang="en-US" dirty="0" smtClean="0">
                <a:latin typeface="+mj-lt"/>
              </a:rPr>
              <a:t>Expanded the boundaries of Quebec to the Ohio River</a:t>
            </a:r>
          </a:p>
          <a:p>
            <a:r>
              <a:rPr lang="en-US" dirty="0" smtClean="0">
                <a:latin typeface="+mj-lt"/>
              </a:rPr>
              <a:t>Was used so the colonies would not expand west</a:t>
            </a:r>
          </a:p>
          <a:p>
            <a:r>
              <a:rPr lang="en-US" dirty="0" smtClean="0">
                <a:latin typeface="+mj-lt"/>
              </a:rPr>
              <a:t>It was also an attempt to isolate Massachusetts from the other colonies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96734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Intolerable Acts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How did these acts lead to the 3</a:t>
            </a:r>
            <a:r>
              <a:rPr lang="en-US" sz="4000" baseline="30000" dirty="0" smtClean="0">
                <a:latin typeface="French Script MT" panose="03020402040607040605" pitchFamily="66" charset="0"/>
              </a:rPr>
              <a:t>rd</a:t>
            </a:r>
            <a:r>
              <a:rPr lang="en-US" sz="4000" dirty="0" smtClean="0">
                <a:latin typeface="French Script MT" panose="03020402040607040605" pitchFamily="66" charset="0"/>
              </a:rPr>
              <a:t> and 4</a:t>
            </a:r>
            <a:r>
              <a:rPr lang="en-US" sz="4000" baseline="30000" dirty="0" smtClean="0">
                <a:latin typeface="French Script MT" panose="03020402040607040605" pitchFamily="66" charset="0"/>
              </a:rPr>
              <a:t>th</a:t>
            </a:r>
            <a:r>
              <a:rPr lang="en-US" sz="4000" dirty="0" smtClean="0">
                <a:latin typeface="French Script MT" panose="03020402040607040605" pitchFamily="66" charset="0"/>
              </a:rPr>
              <a:t> amendments?</a:t>
            </a:r>
          </a:p>
          <a:p>
            <a:r>
              <a:rPr lang="en-US" dirty="0" smtClean="0">
                <a:latin typeface="+mj-lt"/>
              </a:rPr>
              <a:t>The Third amendment was a result of the Quartering Act</a:t>
            </a:r>
          </a:p>
          <a:p>
            <a:r>
              <a:rPr lang="en-US" dirty="0" smtClean="0">
                <a:latin typeface="+mj-lt"/>
              </a:rPr>
              <a:t>It said basically that the soldiers could never house in someone’s house without the owners permission</a:t>
            </a:r>
          </a:p>
          <a:p>
            <a:r>
              <a:rPr lang="en-US" dirty="0" smtClean="0">
                <a:latin typeface="+mj-lt"/>
              </a:rPr>
              <a:t>The fourth amendment was also in a way a response to the Quartering Act</a:t>
            </a:r>
          </a:p>
          <a:p>
            <a:r>
              <a:rPr lang="en-US" dirty="0" smtClean="0">
                <a:latin typeface="+mj-lt"/>
              </a:rPr>
              <a:t>It protects your property and your rights, and in times of war the soldiers would just burst in and take whatever they wanted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0106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QUIZ!!!</a:t>
            </a:r>
            <a:endParaRPr lang="en-US" sz="7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What were the Intolerable Acts originally called?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Where did the Quebec act extend Quebec’s boundaries to?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Why were the Intolerable </a:t>
            </a:r>
            <a:r>
              <a:rPr lang="en-US" dirty="0"/>
              <a:t>A</a:t>
            </a:r>
            <a:r>
              <a:rPr lang="en-US" dirty="0" smtClean="0"/>
              <a:t>cts placed?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amendment was a result of which act?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02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Knowledge Quest!!!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>
                <a:latin typeface="+mj-lt"/>
              </a:rPr>
              <a:t>After the French and Indian war, what were the colonists Banned from doing?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+mj-lt"/>
              </a:rPr>
              <a:t>The “Sons of Liberty” was a result of which act?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Who was the first person shot during The Boston Massacre?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During the Townshend Acts, what was a symbol of the American Resistance?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Which tribe of Indians did the colonists dress up as during the Boston Tea Party?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latin typeface="+mj-lt"/>
              </a:rPr>
              <a:t>What were the Intolerable Acts originally called?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09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QUIZ!!!</a:t>
            </a:r>
            <a:endParaRPr lang="en-US" sz="7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377" y="2788959"/>
            <a:ext cx="10554574" cy="350881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What is the Difference between “Direct” and “Indirect” taxes?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were two reasons the Parliament taxed the colonists?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How did the colonists protest?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were the colonists banned from doing?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70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Sugar Act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408" y="2343956"/>
            <a:ext cx="10554574" cy="3939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What was the Sugar </a:t>
            </a:r>
            <a:r>
              <a:rPr lang="en-US" sz="4000" dirty="0">
                <a:latin typeface="French Script MT" panose="03020402040607040605" pitchFamily="66" charset="0"/>
              </a:rPr>
              <a:t>A</a:t>
            </a:r>
            <a:r>
              <a:rPr lang="en-US" sz="4000" dirty="0" smtClean="0">
                <a:latin typeface="French Script MT" panose="03020402040607040605" pitchFamily="66" charset="0"/>
              </a:rPr>
              <a:t>ct?</a:t>
            </a:r>
          </a:p>
          <a:p>
            <a:r>
              <a:rPr lang="en-US" dirty="0" smtClean="0">
                <a:latin typeface="+mj-lt"/>
              </a:rPr>
              <a:t>Sugar and Molasses</a:t>
            </a:r>
          </a:p>
          <a:p>
            <a:r>
              <a:rPr lang="en-US" dirty="0" smtClean="0">
                <a:latin typeface="+mj-lt"/>
              </a:rPr>
              <a:t>Lower taxes than the 1733 sugar act</a:t>
            </a:r>
          </a:p>
          <a:p>
            <a:r>
              <a:rPr lang="en-US" dirty="0" smtClean="0">
                <a:latin typeface="+mj-lt"/>
              </a:rPr>
              <a:t>British economy relied on cheap colonial sugar and molasses</a:t>
            </a:r>
          </a:p>
          <a:p>
            <a:r>
              <a:rPr lang="en-US" dirty="0" smtClean="0">
                <a:latin typeface="+mj-lt"/>
              </a:rPr>
              <a:t>Merchants smuggled in the goods</a:t>
            </a:r>
          </a:p>
          <a:p>
            <a:r>
              <a:rPr lang="en-US" dirty="0" smtClean="0">
                <a:latin typeface="+mj-lt"/>
              </a:rPr>
              <a:t>Lowered some parts of the economy</a:t>
            </a:r>
          </a:p>
          <a:p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French Script MT" panose="030204020406070406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34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Stamp Act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What is the Stamp Act?</a:t>
            </a:r>
          </a:p>
          <a:p>
            <a:r>
              <a:rPr lang="en-US" dirty="0" smtClean="0">
                <a:latin typeface="+mj-lt"/>
              </a:rPr>
              <a:t>Put taxes on printed paper</a:t>
            </a:r>
          </a:p>
          <a:p>
            <a:r>
              <a:rPr lang="en-US" dirty="0" smtClean="0">
                <a:latin typeface="+mj-lt"/>
              </a:rPr>
              <a:t>Fined or put in jail upon refusal</a:t>
            </a:r>
          </a:p>
          <a:p>
            <a:r>
              <a:rPr lang="en-US" dirty="0" smtClean="0">
                <a:latin typeface="+mj-lt"/>
              </a:rPr>
              <a:t>Hardest hit tax law</a:t>
            </a:r>
          </a:p>
          <a:p>
            <a:r>
              <a:rPr lang="en-US" dirty="0" smtClean="0">
                <a:latin typeface="+mj-lt"/>
              </a:rPr>
              <a:t>Sons of Liberty</a:t>
            </a:r>
          </a:p>
          <a:p>
            <a:r>
              <a:rPr lang="en-US" dirty="0" smtClean="0">
                <a:latin typeface="+mj-lt"/>
              </a:rPr>
              <a:t>Considered first “Internal” tax law</a:t>
            </a:r>
          </a:p>
          <a:p>
            <a:r>
              <a:rPr lang="en-US" dirty="0" smtClean="0">
                <a:latin typeface="+mj-lt"/>
              </a:rPr>
              <a:t>There was a big celebration after it was removed</a:t>
            </a:r>
          </a:p>
          <a:p>
            <a:r>
              <a:rPr lang="en-US" dirty="0" smtClean="0">
                <a:latin typeface="+mj-lt"/>
              </a:rPr>
              <a:t>After it was removed, the declaratory act was placed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7019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QUIZ!!!</a:t>
            </a:r>
            <a:endParaRPr lang="en-US" sz="72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Which act hit the colonists the hardest?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What was the Stamp act considered to be?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Why Was each of the tax laws removed?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“Sons of Liberty” was a result of which Act?</a:t>
            </a:r>
          </a:p>
        </p:txBody>
      </p:sp>
    </p:spTree>
    <p:extLst>
      <p:ext uri="{BB962C8B-B14F-4D97-AF65-F5344CB8AC3E}">
        <p14:creationId xmlns:p14="http://schemas.microsoft.com/office/powerpoint/2010/main" val="32279111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Boston Massacre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483" y="2072386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What Happened in the Boston Massacre?</a:t>
            </a:r>
          </a:p>
          <a:p>
            <a:r>
              <a:rPr lang="en-US" dirty="0" smtClean="0">
                <a:latin typeface="+mj-lt"/>
              </a:rPr>
              <a:t>People were insulting and harassing a British soldier</a:t>
            </a:r>
          </a:p>
          <a:p>
            <a:r>
              <a:rPr lang="en-US" dirty="0" smtClean="0">
                <a:latin typeface="+mj-lt"/>
              </a:rPr>
              <a:t>The soldier called for backup</a:t>
            </a:r>
          </a:p>
          <a:p>
            <a:r>
              <a:rPr lang="en-US" dirty="0" smtClean="0">
                <a:latin typeface="+mj-lt"/>
              </a:rPr>
              <a:t>In the chaos someone yelled “FIRE!!!”</a:t>
            </a:r>
          </a:p>
          <a:p>
            <a:r>
              <a:rPr lang="en-US" dirty="0" smtClean="0">
                <a:latin typeface="+mj-lt"/>
              </a:rPr>
              <a:t>3 people were killed right then, and 2 died later from wounds</a:t>
            </a:r>
          </a:p>
          <a:p>
            <a:r>
              <a:rPr lang="en-US" dirty="0" smtClean="0">
                <a:latin typeface="+mj-lt"/>
              </a:rPr>
              <a:t>The soldiers were put on trial months later, and 2 were accused of manslaughter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065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Boston Massacre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Who Was Involved?</a:t>
            </a:r>
          </a:p>
          <a:p>
            <a:r>
              <a:rPr lang="en-US" dirty="0" smtClean="0">
                <a:latin typeface="+mj-lt"/>
              </a:rPr>
              <a:t>There were 9 soldiers present during the Boston Massacre</a:t>
            </a:r>
          </a:p>
          <a:p>
            <a:r>
              <a:rPr lang="en-US" dirty="0" smtClean="0">
                <a:latin typeface="+mj-lt"/>
              </a:rPr>
              <a:t>Captain Thomas Preston</a:t>
            </a:r>
          </a:p>
          <a:p>
            <a:r>
              <a:rPr lang="en-US" dirty="0" smtClean="0">
                <a:latin typeface="+mj-lt"/>
              </a:rPr>
              <a:t>Crispus</a:t>
            </a:r>
            <a:r>
              <a:rPr lang="en-US" dirty="0" smtClean="0">
                <a:latin typeface="+mj-lt"/>
              </a:rPr>
              <a:t> Attucks</a:t>
            </a:r>
          </a:p>
          <a:p>
            <a:r>
              <a:rPr lang="en-US" dirty="0" smtClean="0">
                <a:latin typeface="+mj-lt"/>
              </a:rPr>
              <a:t>Samuel Gray and James Caldwell</a:t>
            </a:r>
          </a:p>
          <a:p>
            <a:r>
              <a:rPr lang="en-US" dirty="0" smtClean="0">
                <a:latin typeface="+mj-lt"/>
              </a:rPr>
              <a:t>8 wounded, 2 of which died later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4092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>
                <a:latin typeface="FrankRuehl" panose="020E0503060101010101" pitchFamily="34" charset="-79"/>
                <a:cs typeface="FrankRuehl" panose="020E0503060101010101" pitchFamily="34" charset="-79"/>
              </a:rPr>
              <a:t>The Boston Massacre</a:t>
            </a:r>
            <a:endParaRPr lang="en-US" sz="6600" dirty="0"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>
                <a:latin typeface="French Script MT" panose="03020402040607040605" pitchFamily="66" charset="0"/>
              </a:rPr>
              <a:t>How did the Colonists and British use this as Propaganda?</a:t>
            </a:r>
          </a:p>
          <a:p>
            <a:r>
              <a:rPr lang="en-US" dirty="0" smtClean="0">
                <a:latin typeface="+mj-lt"/>
              </a:rPr>
              <a:t>They exaggerated what happened and twisted it so it helped their side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https://lh3.googleusercontent.com/lZYOr-jA3MHCR74sJ-JwBSoALLbuxkJHhu4HsGuS5GZfLVQlAE1jybOiRCoxcvojkHn8nqIuPrNbSTxsAi9jI0Y3YghlpcYzryx2dTjTBFdKw-kv0BQkgE-VnxWiqRpI8p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4" y="2273137"/>
            <a:ext cx="5268659" cy="358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6.googleusercontent.com/nU5Z-296iojziUUMqNnOKHW1XBEu2PgaabmPUoWvORXxfDfjdxBVzNMyAzcdDrtd9QLrG7NeOIkBO95m17v4oZi5_sG8O5DFGgrPzMDLA9wESsbF9x8bCQJ7JZ82_y9x3v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4" y="2273137"/>
            <a:ext cx="5193924" cy="386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7516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5923</TotalTime>
  <Words>1106</Words>
  <Application>Microsoft Office PowerPoint</Application>
  <PresentationFormat>Widescreen</PresentationFormat>
  <Paragraphs>144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Century Gothic</vt:lpstr>
      <vt:lpstr>Courier New</vt:lpstr>
      <vt:lpstr>FrankRuehl</vt:lpstr>
      <vt:lpstr>French Script MT</vt:lpstr>
      <vt:lpstr>Wingdings 2</vt:lpstr>
      <vt:lpstr>Quotable</vt:lpstr>
      <vt:lpstr>Conflict Pre-Revolutionary War</vt:lpstr>
      <vt:lpstr>After the French And Indian War</vt:lpstr>
      <vt:lpstr>QUIZ!!!</vt:lpstr>
      <vt:lpstr>Sugar Act</vt:lpstr>
      <vt:lpstr>Stamp Act</vt:lpstr>
      <vt:lpstr>QUIZ!!!</vt:lpstr>
      <vt:lpstr>The Boston Massacre</vt:lpstr>
      <vt:lpstr>The Boston Massacre</vt:lpstr>
      <vt:lpstr>The Boston Massacre</vt:lpstr>
      <vt:lpstr>QUIZ!!!</vt:lpstr>
      <vt:lpstr>Townshend act</vt:lpstr>
      <vt:lpstr>Tea Act</vt:lpstr>
      <vt:lpstr>QUIZ!!!</vt:lpstr>
      <vt:lpstr>The Boston Tea Party</vt:lpstr>
      <vt:lpstr>The Boston Tea Party</vt:lpstr>
      <vt:lpstr>The Boston Tea Party</vt:lpstr>
      <vt:lpstr>The Boston Tea Party</vt:lpstr>
      <vt:lpstr>QUIZ!!!</vt:lpstr>
      <vt:lpstr>The Intolerable Acts</vt:lpstr>
      <vt:lpstr>The Intolerable Acts</vt:lpstr>
      <vt:lpstr>The Intolerable Acts</vt:lpstr>
      <vt:lpstr>The Intolerable Acts</vt:lpstr>
      <vt:lpstr>The Intolerable Acts</vt:lpstr>
      <vt:lpstr>QUIZ!!!</vt:lpstr>
      <vt:lpstr>Knowledge Quest!!!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Conflict Pre-Revolutionary War</dc:title>
  <dc:creator>Bryan Symkoviak</dc:creator>
  <cp:lastModifiedBy>Bryan Symkoviak</cp:lastModifiedBy>
  <cp:revision>35</cp:revision>
  <dcterms:created xsi:type="dcterms:W3CDTF">2015-02-13T02:56:36Z</dcterms:created>
  <dcterms:modified xsi:type="dcterms:W3CDTF">2015-02-17T05:39:36Z</dcterms:modified>
</cp:coreProperties>
</file>