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slideLayouts/slideLayout13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67" r:id="rId2"/>
    <p:sldId id="256" r:id="rId3"/>
    <p:sldId id="266" r:id="rId4"/>
    <p:sldId id="270" r:id="rId5"/>
    <p:sldId id="257" r:id="rId6"/>
    <p:sldId id="261" r:id="rId7"/>
    <p:sldId id="262" r:id="rId8"/>
    <p:sldId id="258" r:id="rId9"/>
    <p:sldId id="263" r:id="rId10"/>
    <p:sldId id="271" r:id="rId11"/>
    <p:sldId id="259" r:id="rId12"/>
    <p:sldId id="268" r:id="rId13"/>
    <p:sldId id="269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82B9-8086-7D49-8933-1D197FFC0A9A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6EE530C2-084C-AB4D-BC9D-9DBD57906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82B9-8086-7D49-8933-1D197FFC0A9A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30C2-084C-AB4D-BC9D-9DBD5790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82B9-8086-7D49-8933-1D197FFC0A9A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30C2-084C-AB4D-BC9D-9DBD5790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82B9-8086-7D49-8933-1D197FFC0A9A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30C2-084C-AB4D-BC9D-9DBD57906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82B9-8086-7D49-8933-1D197FFC0A9A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30C2-084C-AB4D-BC9D-9DBD5790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82B9-8086-7D49-8933-1D197FFC0A9A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30C2-084C-AB4D-BC9D-9DBD57906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82B9-8086-7D49-8933-1D197FFC0A9A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30C2-084C-AB4D-BC9D-9DBD5790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82B9-8086-7D49-8933-1D197FFC0A9A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6EE530C2-084C-AB4D-BC9D-9DBD579064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82B9-8086-7D49-8933-1D197FFC0A9A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30C2-084C-AB4D-BC9D-9DBD5790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82B9-8086-7D49-8933-1D197FFC0A9A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30C2-084C-AB4D-BC9D-9DBD579064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82B9-8086-7D49-8933-1D197FFC0A9A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30C2-084C-AB4D-BC9D-9DBD57906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82B9-8086-7D49-8933-1D197FFC0A9A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30C2-084C-AB4D-BC9D-9DBD57906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82B9-8086-7D49-8933-1D197FFC0A9A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30C2-084C-AB4D-BC9D-9DBD57906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82B9-8086-7D49-8933-1D197FFC0A9A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30C2-084C-AB4D-BC9D-9DBD5790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996F82B9-8086-7D49-8933-1D197FFC0A9A}" type="datetimeFigureOut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6EE530C2-084C-AB4D-BC9D-9DBD57906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all these things have in common?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8" y="1198245"/>
            <a:ext cx="2298700" cy="181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750" y="4865131"/>
            <a:ext cx="2376197" cy="1779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3" y="3924887"/>
            <a:ext cx="3372475" cy="252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434" y="1779293"/>
            <a:ext cx="4018167" cy="2677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 natural resources do you know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Utah produced $1.4 billion in cash receipts for crops, livestock, produce etc… in 2010</a:t>
            </a:r>
          </a:p>
          <a:p>
            <a:r>
              <a:rPr lang="en-US" dirty="0" smtClean="0"/>
              <a:t>32% of Utah’s farm cash receipts- $487 million- comes from meat sales (beef, hog, &amp; sheep)</a:t>
            </a:r>
          </a:p>
          <a:p>
            <a:r>
              <a:rPr lang="en-US" dirty="0" smtClean="0"/>
              <a:t>Utah relies heavily on grazing distribution on public land (Bureau of Land Management) to support its range cattle industry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6" y="1092520"/>
            <a:ext cx="8606575" cy="4608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5354035" cy="4296643"/>
          </a:xfrm>
        </p:spPr>
        <p:txBody>
          <a:bodyPr>
            <a:normAutofit/>
          </a:bodyPr>
          <a:lstStyle/>
          <a:p>
            <a:r>
              <a:rPr lang="en-US" dirty="0" smtClean="0"/>
              <a:t>Utah’s growing season ranges from</a:t>
            </a:r>
          </a:p>
          <a:p>
            <a:pPr lvl="1"/>
            <a:r>
              <a:rPr lang="en-US" dirty="0" smtClean="0"/>
              <a:t> 60 days in Northern Utah to </a:t>
            </a:r>
          </a:p>
          <a:p>
            <a:pPr lvl="1"/>
            <a:r>
              <a:rPr lang="en-US" dirty="0" smtClean="0"/>
              <a:t>190 days in Southern Utah</a:t>
            </a:r>
          </a:p>
          <a:p>
            <a:r>
              <a:rPr lang="en-US" dirty="0" smtClean="0"/>
              <a:t>Utah’s annual precipitation varies- Utah is the second driest state in the nation</a:t>
            </a:r>
          </a:p>
          <a:p>
            <a:r>
              <a:rPr lang="en-US" dirty="0" smtClean="0"/>
              <a:t>Utah grows barley, apricots wheat, dry edible beans, potatoes, onions, cherries, alfalfa hay, &amp; corn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385" y="2286000"/>
            <a:ext cx="3053868" cy="2290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 Agriculture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in the nation for Barley production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in the nation for “Other Springs Wheat” production</a:t>
            </a:r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in the nation for Alfalfa Hay production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in the nation for Apricot production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 the nation for Tart Cherry production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in the nation for Sheep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32" y="298033"/>
            <a:ext cx="7991169" cy="1617022"/>
          </a:xfrm>
        </p:spPr>
        <p:txBody>
          <a:bodyPr/>
          <a:lstStyle/>
          <a:p>
            <a:r>
              <a:rPr lang="en-US" dirty="0" smtClean="0"/>
              <a:t>Journal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has farming/ranching affected YOUR life?</a:t>
            </a:r>
          </a:p>
          <a:p>
            <a:r>
              <a:rPr lang="en-US" dirty="0" smtClean="0"/>
              <a:t>Answer in complete sentences</a:t>
            </a:r>
          </a:p>
          <a:p>
            <a:r>
              <a:rPr lang="en-US" dirty="0" smtClean="0"/>
              <a:t>Fill all the 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55" y="968188"/>
            <a:ext cx="8031539" cy="1688193"/>
          </a:xfrm>
        </p:spPr>
        <p:txBody>
          <a:bodyPr/>
          <a:lstStyle/>
          <a:p>
            <a:r>
              <a:rPr lang="en-US" sz="5400" dirty="0" smtClean="0"/>
              <a:t>Utah Farming, </a:t>
            </a:r>
            <a:br>
              <a:rPr lang="en-US" sz="5400" dirty="0" smtClean="0"/>
            </a:br>
            <a:r>
              <a:rPr lang="en-US" sz="5400" dirty="0" smtClean="0"/>
              <a:t>Ranching, &amp; Energy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Watch the video clip &amp; write down 2 things you learn</a:t>
            </a:r>
          </a:p>
          <a:p>
            <a:r>
              <a:rPr lang="en-US" dirty="0" smtClean="0"/>
              <a:t>Utah </a:t>
            </a:r>
            <a:r>
              <a:rPr lang="en-US" smtClean="0"/>
              <a:t>County Seat Season </a:t>
            </a:r>
            <a:r>
              <a:rPr lang="en-US" dirty="0" smtClean="0"/>
              <a:t>2, episodes 37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Primary Energy/ Natural Resources in 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Uranium</a:t>
            </a:r>
          </a:p>
          <a:p>
            <a:r>
              <a:rPr lang="en-US" dirty="0" smtClean="0"/>
              <a:t>Copper Ore</a:t>
            </a:r>
          </a:p>
          <a:p>
            <a:r>
              <a:rPr lang="en-US" dirty="0" smtClean="0"/>
              <a:t>Wind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 Energy &amp;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576" y="2286000"/>
            <a:ext cx="4903024" cy="3840163"/>
          </a:xfrm>
        </p:spPr>
        <p:txBody>
          <a:bodyPr/>
          <a:lstStyle/>
          <a:p>
            <a:r>
              <a:rPr lang="en-US" dirty="0" smtClean="0"/>
              <a:t>Charles</a:t>
            </a:r>
            <a:r>
              <a:rPr lang="en-US" u="sng" dirty="0" smtClean="0"/>
              <a:t> Steen </a:t>
            </a:r>
            <a:r>
              <a:rPr lang="en-US" dirty="0" smtClean="0"/>
              <a:t>discovered rich deposits of uranium in Moab in the 1950s</a:t>
            </a:r>
          </a:p>
          <a:p>
            <a:r>
              <a:rPr lang="en-US" dirty="0" smtClean="0"/>
              <a:t>Uranium was used to help make </a:t>
            </a:r>
            <a:r>
              <a:rPr lang="en-US" u="sng" dirty="0" smtClean="0"/>
              <a:t>atomic energy</a:t>
            </a:r>
            <a:r>
              <a:rPr lang="en-US" dirty="0" smtClean="0"/>
              <a:t> during the Cold War</a:t>
            </a:r>
            <a:endParaRPr lang="en-US" u="sng" dirty="0" smtClean="0"/>
          </a:p>
          <a:p>
            <a:r>
              <a:rPr lang="en-US" dirty="0" smtClean="0"/>
              <a:t>Moab became a boomtown as prospectors, miners, and business men moved in. </a:t>
            </a:r>
          </a:p>
          <a:p>
            <a:r>
              <a:rPr lang="en-US" dirty="0" smtClean="0"/>
              <a:t>Moab gradually switched from a </a:t>
            </a:r>
            <a:r>
              <a:rPr lang="en-US" u="sng" dirty="0" smtClean="0"/>
              <a:t>mining</a:t>
            </a:r>
            <a:r>
              <a:rPr lang="en-US" dirty="0" smtClean="0"/>
              <a:t> town to a </a:t>
            </a:r>
            <a:r>
              <a:rPr lang="en-US" u="sng" dirty="0" smtClean="0"/>
              <a:t>tourist</a:t>
            </a:r>
            <a:r>
              <a:rPr lang="en-US" dirty="0" smtClean="0"/>
              <a:t> town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2286000"/>
            <a:ext cx="2006600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Bingham Copper 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600" y="2286000"/>
            <a:ext cx="4945999" cy="3840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Also known as the Kennecott Copper Mine</a:t>
            </a:r>
          </a:p>
          <a:p>
            <a:r>
              <a:rPr lang="en-US" dirty="0" smtClean="0"/>
              <a:t>Open-pit mining operation for copper deposits</a:t>
            </a:r>
          </a:p>
          <a:p>
            <a:r>
              <a:rPr lang="en-US" dirty="0" smtClean="0"/>
              <a:t>Deepest open-pit mine </a:t>
            </a:r>
          </a:p>
          <a:p>
            <a:r>
              <a:rPr lang="en-US" dirty="0" smtClean="0"/>
              <a:t>World’s largest man-made excavation</a:t>
            </a:r>
          </a:p>
          <a:p>
            <a:r>
              <a:rPr lang="en-US" dirty="0" smtClean="0"/>
              <a:t>Been in production since 1906</a:t>
            </a:r>
          </a:p>
          <a:p>
            <a:r>
              <a:rPr lang="en-US" dirty="0" smtClean="0"/>
              <a:t>Pit is over .75 miles deep &amp; 2.5 miles wide, covering 1900 acres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1" y="2225005"/>
            <a:ext cx="3175000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7" y="557836"/>
            <a:ext cx="7897665" cy="521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Bingham Copper Mine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Copper ore first discovered in 1848 by two brothers: Sanford &amp; Thomas Bingham, son of Erastus Bingham </a:t>
            </a:r>
          </a:p>
          <a:p>
            <a:r>
              <a:rPr lang="en-US" dirty="0" smtClean="0"/>
              <a:t>Not until 1868 that first mining of ore began and the potential of the mineral resources began to be recognized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2473135"/>
            <a:ext cx="5472684" cy="3653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Energy: WIND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74" y="1779293"/>
            <a:ext cx="3811955" cy="493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922</TotalTime>
  <Words>398</Words>
  <Application>Microsoft Macintosh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Codex</vt:lpstr>
      <vt:lpstr>What do all these things have in common?</vt:lpstr>
      <vt:lpstr>Utah Farming,  Ranching, &amp; Energy</vt:lpstr>
      <vt:lpstr>Farming</vt:lpstr>
      <vt:lpstr>3 Primary Energy/ Natural Resources in Utah</vt:lpstr>
      <vt:lpstr>Utah Energy &amp; Natural Resources</vt:lpstr>
      <vt:lpstr>Bingham Copper Mine</vt:lpstr>
      <vt:lpstr>Slide 7</vt:lpstr>
      <vt:lpstr>Bingham Copper Mine History</vt:lpstr>
      <vt:lpstr>Renewable Energy: WIND</vt:lpstr>
      <vt:lpstr>What other natural resources do you know of?</vt:lpstr>
      <vt:lpstr>Ranching</vt:lpstr>
      <vt:lpstr>Slide 12</vt:lpstr>
      <vt:lpstr>Farming </vt:lpstr>
      <vt:lpstr>Utah Agriculture Statistics</vt:lpstr>
      <vt:lpstr>Journal Write</vt:lpstr>
    </vt:vector>
  </TitlesOfParts>
  <Company>BYU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Utah Farming, Ranching, &amp; Energy</dc:title>
  <dc:creator>Kara Priday</dc:creator>
  <cp:lastModifiedBy>Kara Priday</cp:lastModifiedBy>
  <cp:revision>14</cp:revision>
  <dcterms:created xsi:type="dcterms:W3CDTF">2012-10-02T02:09:02Z</dcterms:created>
  <dcterms:modified xsi:type="dcterms:W3CDTF">2012-10-02T02:12:54Z</dcterms:modified>
</cp:coreProperties>
</file>