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-528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7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8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0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1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2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3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4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5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6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7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8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9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0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1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2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3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4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5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6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7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8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9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0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1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2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3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5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6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7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8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9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0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1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2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3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4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5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7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8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9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0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1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2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3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4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5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6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7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8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9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0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075" y="541020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C897A-C9B0-4AAC-812A-4796D8037C14}" type="datetimeFigureOut">
              <a:rPr lang="en-US"/>
              <a:pPr>
                <a:defRPr/>
              </a:pPr>
              <a:t>12/2/2013</a:t>
            </a:fld>
            <a:endParaRPr lang="en-US"/>
          </a:p>
        </p:txBody>
      </p:sp>
      <p:sp>
        <p:nvSpPr>
          <p:cNvPr id="6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5" y="5410200"/>
            <a:ext cx="51244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475" y="5410200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68755-FA73-4739-A3FB-DFF5E6FF78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>
              <a:buNone/>
              <a:defRPr lang="en-US"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81A5B-13B1-4AE0-BFB3-4A09CD16C23F}" type="datetimeFigureOut">
              <a:rPr lang="en-US"/>
              <a:pPr>
                <a:defRPr/>
              </a:pPr>
              <a:t>12/2/2013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A1EF4-9138-4D47-866D-F7FE07A847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A88B9-1FBC-4B6E-B62E-1A0A4990F99A}" type="datetimeFigureOut">
              <a:rPr lang="en-US"/>
              <a:pPr>
                <a:defRPr/>
              </a:pPr>
              <a:t>12/2/2013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F507B-58A4-40EF-9E13-1113F0B06E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9"/>
          <p:cNvSpPr txBox="1"/>
          <p:nvPr/>
        </p:nvSpPr>
        <p:spPr>
          <a:xfrm>
            <a:off x="903288" y="731838"/>
            <a:ext cx="609600" cy="585787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r>
              <a:rPr lang="en-US" sz="8000" dirty="0">
                <a:effectLst/>
              </a:rPr>
              <a:t>“</a:t>
            </a:r>
          </a:p>
        </p:txBody>
      </p:sp>
      <p:sp>
        <p:nvSpPr>
          <p:cNvPr id="6" name="TextBox 60"/>
          <p:cNvSpPr txBox="1"/>
          <p:nvPr/>
        </p:nvSpPr>
        <p:spPr>
          <a:xfrm>
            <a:off x="10537825" y="2765425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r>
              <a:rPr lang="en-US" sz="8000" dirty="0"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5AE1B-F5FC-4915-B26D-010888D47593}" type="datetimeFigureOut">
              <a:rPr lang="en-US"/>
              <a:pPr>
                <a:defRPr/>
              </a:pPr>
              <a:t>12/2/2013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80A1A-72A9-4DAD-9AC7-E930CD8E40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6338A-93EB-4B60-8CC8-EF7235A378C2}" type="datetimeFigureOut">
              <a:rPr lang="en-US"/>
              <a:pPr>
                <a:defRPr/>
              </a:pPr>
              <a:t>12/2/2013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C4477-3551-42E2-AE3C-438F18A72E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39ADA-9954-4671-ACB8-E542C4D46B1F}" type="datetimeFigureOut">
              <a:rPr lang="en-US"/>
              <a:pPr>
                <a:defRPr/>
              </a:pPr>
              <a:t>12/2/2013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6ABA3-0EA5-4339-9F18-6DE87FEA53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>
              <a:buNone/>
              <a:defRPr lang="en-US" sz="2000" dirty="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>
              <a:buNone/>
              <a:defRPr lang="en-US" sz="2000" dirty="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>
              <a:buNone/>
              <a:defRPr lang="en-US" sz="2000" dirty="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8AC48-37AA-40A3-813F-97686DF75A77}" type="datetimeFigureOut">
              <a:rPr lang="en-US"/>
              <a:pPr>
                <a:defRPr/>
              </a:pPr>
              <a:t>12/2/2013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D51B0-AAF7-47C3-98F4-B8513A9C65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9B3DC-A294-4FBA-BCE8-7E7F1BB575E5}" type="datetimeFigureOut">
              <a:rPr lang="en-US"/>
              <a:pPr>
                <a:defRPr/>
              </a:pPr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30115-CFDB-4532-AC6E-A8363BC88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60048-C8B4-41F1-A7DE-C1E6B6463145}" type="datetimeFigureOut">
              <a:rPr lang="en-US"/>
              <a:pPr>
                <a:defRPr/>
              </a:pPr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EBD4D-2EE8-4F81-BC47-1B1832B744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EA21E-1A0E-4535-AA86-445D30B14897}" type="datetimeFigureOut">
              <a:rPr lang="en-US"/>
              <a:pPr>
                <a:defRPr/>
              </a:pPr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A3444-D45C-4F72-9D77-8CC5A4BF09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AD0AC-2342-4256-B34D-6BB7A4B7AA3C}" type="datetimeFigureOut">
              <a:rPr lang="en-US"/>
              <a:pPr>
                <a:defRPr/>
              </a:pPr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F5534-723A-4B76-A2FE-F79FEEC630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8D945-CD35-409C-B89A-EF97FE76059C}" type="datetimeFigureOut">
              <a:rPr lang="en-US"/>
              <a:pPr>
                <a:defRPr/>
              </a:pPr>
              <a:t>12/2/2013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EE057-1A09-475B-8B7F-0C5E009E2A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970EE-A7C1-4FF2-83C9-05A40F84A73B}" type="datetimeFigureOut">
              <a:rPr lang="en-US"/>
              <a:pPr>
                <a:defRPr/>
              </a:pPr>
              <a:t>12/2/2013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30492-B9D6-410D-BB4C-E57A61635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6313F-C1D5-4207-B3EA-2BE0CB1C960C}" type="datetimeFigureOut">
              <a:rPr lang="en-US"/>
              <a:pPr>
                <a:defRPr/>
              </a:pPr>
              <a:t>12/2/2013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B3007-DA9D-4CDB-BB3E-6CC07C959A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E9D04-D03D-4C12-AC2A-A998FFD19940}" type="datetimeFigureOut">
              <a:rPr lang="en-US"/>
              <a:pPr>
                <a:defRPr/>
              </a:pPr>
              <a:t>12/2/2013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EE1A9-9BC0-4831-8EED-1898487076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90CA4-E8C2-46A6-B002-9642B4AEB269}" type="datetimeFigureOut">
              <a:rPr lang="en-US"/>
              <a:pPr>
                <a:defRPr/>
              </a:pPr>
              <a:t>12/2/2013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85708-1668-4716-8418-41E36450D4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E7FCB-046C-484E-8F2F-AF3606FC76DC}" type="datetimeFigureOut">
              <a:rPr lang="en-US"/>
              <a:pPr>
                <a:defRPr/>
              </a:pPr>
              <a:t>12/2/2013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A58F7-F490-4B36-83C1-D06D0D4114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27" name="Group 7"/>
          <p:cNvGrpSpPr>
            <a:grpSpLocks/>
          </p:cNvGrpSpPr>
          <p:nvPr/>
        </p:nvGrpSpPr>
        <p:grpSpPr bwMode="auto">
          <a:xfrm>
            <a:off x="-14288" y="0"/>
            <a:ext cx="12053888" cy="6858000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/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9125"/>
            <a:ext cx="9906000" cy="147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1413" y="2249488"/>
            <a:ext cx="9906000" cy="3541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488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336B15C-4405-41C6-917F-FEE1C888F052}" type="datetimeFigureOut">
              <a:rPr lang="en-US"/>
              <a:pPr>
                <a:defRPr/>
              </a:pPr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3" y="5883275"/>
            <a:ext cx="62388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50" cap="all" baseline="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5888" y="58832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F772587-B983-4D08-8055-11AF8743C1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6" r:id="rId1"/>
    <p:sldLayoutId id="2147483665" r:id="rId2"/>
    <p:sldLayoutId id="2147483664" r:id="rId3"/>
    <p:sldLayoutId id="2147483663" r:id="rId4"/>
    <p:sldLayoutId id="2147483662" r:id="rId5"/>
    <p:sldLayoutId id="2147483661" r:id="rId6"/>
    <p:sldLayoutId id="2147483660" r:id="rId7"/>
    <p:sldLayoutId id="2147483659" r:id="rId8"/>
    <p:sldLayoutId id="2147483658" r:id="rId9"/>
    <p:sldLayoutId id="2147483657" r:id="rId10"/>
    <p:sldLayoutId id="2147483656" r:id="rId11"/>
    <p:sldLayoutId id="2147483667" r:id="rId12"/>
    <p:sldLayoutId id="2147483655" r:id="rId13"/>
    <p:sldLayoutId id="2147483654" r:id="rId14"/>
    <p:sldLayoutId id="2147483653" r:id="rId15"/>
    <p:sldLayoutId id="2147483652" r:id="rId16"/>
    <p:sldLayoutId id="2147483651" r:id="rId17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itchFamily="34" charset="0"/>
        </a:defRPr>
      </a:lvl9pPr>
    </p:titleStyle>
    <p:bodyStyle>
      <a:lvl1pPr marL="228600" indent="-228600" algn="l" rtl="0" fontAlgn="base">
        <a:lnSpc>
          <a:spcPct val="120000"/>
        </a:lnSpc>
        <a:spcBef>
          <a:spcPts val="1000"/>
        </a:spcBef>
        <a:spcAft>
          <a:spcPct val="0"/>
        </a:spcAft>
        <a:buSzPct val="12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120000"/>
        </a:lnSpc>
        <a:spcBef>
          <a:spcPts val="500"/>
        </a:spcBef>
        <a:spcAft>
          <a:spcPct val="0"/>
        </a:spcAft>
        <a:buSzPct val="12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120000"/>
        </a:lnSpc>
        <a:spcBef>
          <a:spcPts val="500"/>
        </a:spcBef>
        <a:spcAft>
          <a:spcPct val="0"/>
        </a:spcAft>
        <a:buSzPct val="125000"/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120000"/>
        </a:lnSpc>
        <a:spcBef>
          <a:spcPts val="500"/>
        </a:spcBef>
        <a:spcAft>
          <a:spcPct val="0"/>
        </a:spcAft>
        <a:buSzPct val="125000"/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120000"/>
        </a:lnSpc>
        <a:spcBef>
          <a:spcPts val="500"/>
        </a:spcBef>
        <a:spcAft>
          <a:spcPct val="0"/>
        </a:spcAft>
        <a:buSzPct val="125000"/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history.org/us/3a.asp" TargetMode="External"/><Relationship Id="rId2" Type="http://schemas.openxmlformats.org/officeDocument/2006/relationships/hyperlink" Target="http://www.east-buc.k12.ia.us/00_01/CA/ply1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history.com/topics/plymouth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5" y="1122363"/>
            <a:ext cx="8791575" cy="2387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Novel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5" y="3602038"/>
            <a:ext cx="8791575" cy="1655762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By </a:t>
            </a:r>
            <a:r>
              <a:rPr lang="en-US" dirty="0"/>
              <a:t>L</a:t>
            </a:r>
            <a:r>
              <a:rPr lang="en-US" dirty="0" smtClean="0"/>
              <a:t>andon Schiess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The Journal of Jasper Jonathan </a:t>
            </a:r>
            <a:r>
              <a:rPr lang="en-US" dirty="0"/>
              <a:t>P</a:t>
            </a:r>
            <a:r>
              <a:rPr lang="en-US" dirty="0" smtClean="0"/>
              <a:t>ierce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0"/>
            <a:ext cx="9906000" cy="6953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Daily Life in </a:t>
            </a:r>
            <a:r>
              <a:rPr lang="en-US" dirty="0" err="1" smtClean="0"/>
              <a:t>plymouth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4479925"/>
            <a:ext cx="9906000" cy="212725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Daily Life was not exactly what you may have learned of the Pilgrims.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Only wore black and white on Sundays.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Had Governor and his 7 assistants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Every March the governor and his assistants made new laws</a:t>
            </a:r>
            <a:endParaRPr lang="en-US" dirty="0"/>
          </a:p>
        </p:txBody>
      </p:sp>
      <p:pic>
        <p:nvPicPr>
          <p:cNvPr id="20483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1413" y="695325"/>
            <a:ext cx="3546475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0"/>
            <a:ext cx="9906000" cy="7477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Journey</a:t>
            </a:r>
            <a:endParaRPr lang="en-US" dirty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1141413" y="4494213"/>
            <a:ext cx="9906000" cy="2363787"/>
          </a:xfrm>
        </p:spPr>
        <p:txBody>
          <a:bodyPr/>
          <a:lstStyle/>
          <a:p>
            <a:r>
              <a:rPr lang="en-US" smtClean="0"/>
              <a:t>The Journey from England to Plymouth was hard.</a:t>
            </a:r>
          </a:p>
          <a:p>
            <a:r>
              <a:rPr lang="en-US" smtClean="0"/>
              <a:t>It included storms that could sink the ship.</a:t>
            </a:r>
          </a:p>
          <a:p>
            <a:r>
              <a:rPr lang="en-US" smtClean="0"/>
              <a:t>Horrible waves that threatened to rip the boat and send it to the bottom.</a:t>
            </a:r>
          </a:p>
          <a:p>
            <a:r>
              <a:rPr lang="en-US" smtClean="0"/>
              <a:t>High winds or storms sent the passengers into the inside.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Interactions with native</a:t>
            </a:r>
            <a:endParaRPr lang="en-US" dirty="0"/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Native had helped the Pilgrims</a:t>
            </a:r>
          </a:p>
          <a:p>
            <a:r>
              <a:rPr lang="en-US" smtClean="0"/>
              <a:t>The Native gave the Pilgrims food and taught them how to farm</a:t>
            </a:r>
          </a:p>
          <a:p>
            <a:r>
              <a:rPr lang="en-US" smtClean="0"/>
              <a:t>The Native taught the Pilgrims the way of the land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9125"/>
            <a:ext cx="9906000" cy="7461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Sources Cited</a:t>
            </a:r>
            <a:endParaRPr lang="en-US" dirty="0"/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hlinkClick r:id="rId2"/>
              </a:rPr>
              <a:t>http://www.east-buc.k12.ia.us/00_01/CA/ply1.htm</a:t>
            </a:r>
            <a:endParaRPr lang="en-US" smtClean="0"/>
          </a:p>
          <a:p>
            <a:r>
              <a:rPr lang="en-US" smtClean="0">
                <a:hlinkClick r:id="rId3"/>
              </a:rPr>
              <a:t>Http://www.ushistory.org/us/3a.asp</a:t>
            </a:r>
            <a:endParaRPr lang="en-US" smtClean="0"/>
          </a:p>
          <a:p>
            <a:r>
              <a:rPr lang="en-US" smtClean="0">
                <a:hlinkClick r:id="rId4"/>
              </a:rPr>
              <a:t>http://www.history.com/topics/plymouth</a:t>
            </a:r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TC104033919[[fn=Circuit]]</Template>
  <TotalTime>141</TotalTime>
  <Words>132</Words>
  <Application>Microsoft Office PowerPoint</Application>
  <PresentationFormat>Custom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Tw Cen MT</vt:lpstr>
      <vt:lpstr>Arial</vt:lpstr>
      <vt:lpstr>Calibri</vt:lpstr>
      <vt:lpstr>Circuit</vt:lpstr>
      <vt:lpstr>Circuit</vt:lpstr>
      <vt:lpstr>Circuit</vt:lpstr>
      <vt:lpstr>NOVEL PROJECT</vt:lpstr>
      <vt:lpstr>DAILY LIFE IN PLYMOUTH</vt:lpstr>
      <vt:lpstr>THE JOURNEY</vt:lpstr>
      <vt:lpstr>INTERACTIONS WITH NATIVE</vt:lpstr>
      <vt:lpstr>SOURCES CITED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Novel Project</dc:title>
  <dc:creator>Schiess</dc:creator>
  <cp:lastModifiedBy>Cindy Parrish Ness</cp:lastModifiedBy>
  <cp:revision>9</cp:revision>
  <dcterms:created xsi:type="dcterms:W3CDTF">2013-11-29T15:38:37Z</dcterms:created>
  <dcterms:modified xsi:type="dcterms:W3CDTF">2013-12-02T14:54:50Z</dcterms:modified>
</cp:coreProperties>
</file>