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4" r:id="rId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744645F-4515-4990-A432-70ADE045540F}" type="datetimeFigureOut">
              <a:rPr lang="en-US"/>
              <a:pPr>
                <a:defRPr/>
              </a:pPr>
              <a:t>12/2/2013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0FB1DBC-7572-42B9-9AE8-7EA3FEA5092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CC1ACDD-EED4-444A-B77C-38795917836F}" type="datetimeFigureOut">
              <a:rPr lang="en-US"/>
              <a:pPr>
                <a:defRPr/>
              </a:pPr>
              <a:t>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8AB1F26-ECA8-44DF-B12E-B9B02852359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BB3C945-B296-42F6-92E3-0DA7F282EE7D}" type="datetimeFigureOut">
              <a:rPr lang="en-US"/>
              <a:pPr>
                <a:defRPr/>
              </a:pPr>
              <a:t>12/2/2013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18CDF2-200F-45B5-8C9D-F093791F021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F7EEF6-CD57-41F6-B89C-14F4FC705A3C}" type="datetimeFigureOut">
              <a:rPr lang="en-US"/>
              <a:pPr>
                <a:defRPr/>
              </a:pPr>
              <a:t>12/2/2013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58E2DD-B5D6-4EE4-ACEC-49485D4B81D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328FE4-9357-4144-B4F1-75CE68CBC9FA}" type="datetimeFigureOut">
              <a:rPr lang="en-US"/>
              <a:pPr>
                <a:defRPr/>
              </a:pPr>
              <a:t>12/2/2013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3DD387-AD53-4EB3-B3E6-C0C06D7BED4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1DFE8C-4806-4C95-9F5A-984A566E665D}" type="datetimeFigureOut">
              <a:rPr lang="en-US"/>
              <a:pPr>
                <a:defRPr/>
              </a:pPr>
              <a:t>12/2/2013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6728DA-611F-4C6C-AA8C-987C0B24F4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2783663-2A13-4EFC-B19D-EAD8909BE924}" type="datetimeFigureOut">
              <a:rPr lang="en-US"/>
              <a:pPr>
                <a:defRPr/>
              </a:pPr>
              <a:t>12/2/2013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CE7163-8E18-43DB-9C31-3866A0518B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DDD203F-AFB9-4421-B291-1C10F4A1B141}" type="datetimeFigureOut">
              <a:rPr lang="en-US"/>
              <a:pPr>
                <a:defRPr/>
              </a:pPr>
              <a:t>12/2/2013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443752-6B7F-465A-B767-4B2D35F6E8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84CDB10-3126-4805-8873-C2852F1BCC0B}" type="datetimeFigureOut">
              <a:rPr lang="en-US"/>
              <a:pPr>
                <a:defRPr/>
              </a:pPr>
              <a:t>12/2/2013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C0D86B8-71D6-4EE5-928C-6A8180A0055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CCEBE55-DC18-40E5-AADE-C39B8C7F84B6}" type="datetimeFigureOut">
              <a:rPr lang="en-US"/>
              <a:pPr>
                <a:defRPr/>
              </a:pPr>
              <a:t>12/2/2013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3EE3743-680D-4F9B-B9E2-C4B1BA94FE9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788BF4-2E7A-4758-A3F5-F5A5F1848A48}" type="datetimeFigureOut">
              <a:rPr lang="en-US"/>
              <a:pPr>
                <a:defRPr/>
              </a:pPr>
              <a:t>12/2/2013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9529BC6-CA7E-4FDC-9FFA-4A26A4FD02C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1A30E6-C6D7-4936-BBD8-384741C4D4BC}" type="datetimeFigureOut">
              <a:rPr lang="en-US"/>
              <a:pPr>
                <a:defRPr/>
              </a:pPr>
              <a:t>12/2/2013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B7765B-062A-4BA0-BCD8-7B565B4A0A8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26EC46-B689-4A68-8B50-FA942C9CD7E3}" type="datetimeFigureOut">
              <a:rPr lang="en-US"/>
              <a:pPr>
                <a:defRPr/>
              </a:pPr>
              <a:t>12/2/2013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27E64A-E2E6-4215-969B-F009D9A025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8974566-1A03-4FD3-98C9-8FB37E259CA3}" type="datetimeFigureOut">
              <a:rPr lang="en-US"/>
              <a:pPr>
                <a:defRPr/>
              </a:pPr>
              <a:t>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93DDB63-9F06-46B7-BD4D-02EBA50A5E3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outhwestcompass.com" TargetMode="External"/><Relationship Id="rId2" Type="http://schemas.openxmlformats.org/officeDocument/2006/relationships/hyperlink" Target="http://www.ghostdepot.com" TargetMode="External"/><Relationship Id="rId1" Type="http://schemas.openxmlformats.org/officeDocument/2006/relationships/slideLayout" Target="../slideLayouts/slideLayout2.xml"/><Relationship Id="rId4" Type="http://schemas.openxmlformats.org/officeDocument/2006/relationships/hyperlink" Target="http://www.newworldencylcopedi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smtClean="0"/>
              <a:t>Santa Fe, New Mexico</a:t>
            </a:r>
          </a:p>
        </p:txBody>
      </p:sp>
      <p:sp>
        <p:nvSpPr>
          <p:cNvPr id="3" name="Subtitle 2"/>
          <p:cNvSpPr>
            <a:spLocks noGrp="1"/>
          </p:cNvSpPr>
          <p:nvPr>
            <p:ph type="subTitle" idx="1"/>
          </p:nvPr>
        </p:nvSpPr>
        <p:spPr/>
        <p:txBody>
          <a:bodyPr rtlCol="0">
            <a:normAutofit/>
          </a:bodyPr>
          <a:lstStyle/>
          <a:p>
            <a:pPr fontAlgn="auto">
              <a:spcAft>
                <a:spcPts val="0"/>
              </a:spcAft>
              <a:buFont typeface="Arial"/>
              <a:buNone/>
              <a:defRPr/>
            </a:pPr>
            <a:r>
              <a:rPr lang="en-US" dirty="0" smtClean="0"/>
              <a:t>Santa Fe was founded by</a:t>
            </a:r>
          </a:p>
          <a:p>
            <a:pPr fontAlgn="auto">
              <a:spcAft>
                <a:spcPts val="0"/>
              </a:spcAft>
              <a:buFont typeface="Arial"/>
              <a:buNone/>
              <a:defRPr/>
            </a:pPr>
            <a:r>
              <a:rPr lang="en-US" dirty="0" smtClean="0"/>
              <a:t>European settlers around 1600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My aspect of native life</a:t>
            </a:r>
          </a:p>
        </p:txBody>
      </p:sp>
      <p:sp>
        <p:nvSpPr>
          <p:cNvPr id="16386" name="Content Placeholder 2"/>
          <p:cNvSpPr>
            <a:spLocks noGrp="1"/>
          </p:cNvSpPr>
          <p:nvPr>
            <p:ph idx="1"/>
          </p:nvPr>
        </p:nvSpPr>
        <p:spPr/>
        <p:txBody>
          <a:bodyPr/>
          <a:lstStyle/>
          <a:p>
            <a:r>
              <a:rPr lang="en-US" smtClean="0"/>
              <a:t>For this presentation, I have chosen the Pueblo Religion.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Who Did they worship?</a:t>
            </a:r>
          </a:p>
        </p:txBody>
      </p:sp>
      <p:sp>
        <p:nvSpPr>
          <p:cNvPr id="17410" name="Content Placeholder 2"/>
          <p:cNvSpPr>
            <a:spLocks noGrp="1"/>
          </p:cNvSpPr>
          <p:nvPr>
            <p:ph idx="1"/>
          </p:nvPr>
        </p:nvSpPr>
        <p:spPr/>
        <p:txBody>
          <a:bodyPr/>
          <a:lstStyle/>
          <a:p>
            <a:r>
              <a:rPr lang="en-US" smtClean="0"/>
              <a:t>The pueblo Indians worshiped several different things. Some of these things are:</a:t>
            </a:r>
          </a:p>
          <a:p>
            <a:r>
              <a:rPr lang="en-US" smtClean="0"/>
              <a:t>Nature</a:t>
            </a:r>
          </a:p>
          <a:p>
            <a:r>
              <a:rPr lang="en-US" smtClean="0"/>
              <a:t>Kachinas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Where and how did they worship</a:t>
            </a:r>
            <a:br>
              <a:rPr lang="en-US" dirty="0" smtClean="0"/>
            </a:br>
            <a:endParaRPr lang="en-US" dirty="0"/>
          </a:p>
        </p:txBody>
      </p:sp>
      <p:sp>
        <p:nvSpPr>
          <p:cNvPr id="18434" name="Content Placeholder 2"/>
          <p:cNvSpPr>
            <a:spLocks noGrp="1"/>
          </p:cNvSpPr>
          <p:nvPr>
            <p:ph idx="1"/>
          </p:nvPr>
        </p:nvSpPr>
        <p:spPr/>
        <p:txBody>
          <a:bodyPr/>
          <a:lstStyle/>
          <a:p>
            <a:r>
              <a:rPr lang="en-US" smtClean="0"/>
              <a:t>Pueblo Indians worshipped in Kivas. Kivas are underground chambers used for religious ceremonies. They used these to worship Kachinas. </a:t>
            </a:r>
          </a:p>
          <a:p>
            <a:r>
              <a:rPr lang="en-US" smtClean="0"/>
              <a:t>In the book, the natives were banned from practicing ceremonies in Kivas, and were forced to practice them in secret,</a:t>
            </a:r>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Nature</a:t>
            </a:r>
          </a:p>
        </p:txBody>
      </p:sp>
      <p:sp>
        <p:nvSpPr>
          <p:cNvPr id="19458" name="Content Placeholder 2"/>
          <p:cNvSpPr>
            <a:spLocks noGrp="1"/>
          </p:cNvSpPr>
          <p:nvPr>
            <p:ph idx="1"/>
          </p:nvPr>
        </p:nvSpPr>
        <p:spPr/>
        <p:txBody>
          <a:bodyPr/>
          <a:lstStyle/>
          <a:p>
            <a:r>
              <a:rPr lang="en-US" smtClean="0"/>
              <a:t>The Pueblo were reliant on agriculture, so they respected nature. Many of them had prayers, often performed through dances. These prayers and dances addressed nature requesting fertility and good hunts or harvests.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Kachina </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a:buChar char="•"/>
              <a:defRPr/>
            </a:pPr>
            <a:r>
              <a:rPr lang="en-US" dirty="0" smtClean="0"/>
              <a:t>The </a:t>
            </a:r>
            <a:r>
              <a:rPr lang="en-US" dirty="0" err="1" smtClean="0"/>
              <a:t>Kachina</a:t>
            </a:r>
            <a:r>
              <a:rPr lang="en-US" dirty="0" smtClean="0"/>
              <a:t> religion holds the philosophy that their ancestors spirits, or, </a:t>
            </a:r>
            <a:r>
              <a:rPr lang="en-US" dirty="0" err="1" smtClean="0"/>
              <a:t>Kachinas</a:t>
            </a:r>
            <a:r>
              <a:rPr lang="en-US" dirty="0" smtClean="0"/>
              <a:t>, live and communicate with tribes for half of each year. While practicing rituals, natives would wear ornate masks.</a:t>
            </a:r>
          </a:p>
          <a:p>
            <a:pPr fontAlgn="auto">
              <a:spcAft>
                <a:spcPts val="0"/>
              </a:spcAft>
              <a:buFont typeface="Arial"/>
              <a:buChar char="•"/>
              <a:defRPr/>
            </a:pPr>
            <a:r>
              <a:rPr lang="en-US" dirty="0" err="1" smtClean="0"/>
              <a:t>Kachinas</a:t>
            </a:r>
            <a:r>
              <a:rPr lang="en-US" dirty="0" smtClean="0"/>
              <a:t> could represent anything, from something in the natural world, to a revered ancestor. There could have been </a:t>
            </a:r>
            <a:r>
              <a:rPr lang="en-US" dirty="0" err="1" smtClean="0"/>
              <a:t>kachinas</a:t>
            </a:r>
            <a:r>
              <a:rPr lang="en-US" dirty="0" smtClean="0"/>
              <a:t> for </a:t>
            </a:r>
          </a:p>
          <a:p>
            <a:pPr fontAlgn="auto">
              <a:spcAft>
                <a:spcPts val="0"/>
              </a:spcAft>
              <a:buFont typeface="Arial"/>
              <a:buChar char="•"/>
              <a:defRPr/>
            </a:pPr>
            <a:r>
              <a:rPr lang="en-US" dirty="0" smtClean="0"/>
              <a:t>Corn, wind, nature, weather, and many other things.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Bibliography </a:t>
            </a:r>
          </a:p>
        </p:txBody>
      </p:sp>
      <p:sp>
        <p:nvSpPr>
          <p:cNvPr id="21506" name="Content Placeholder 2"/>
          <p:cNvSpPr>
            <a:spLocks noGrp="1"/>
          </p:cNvSpPr>
          <p:nvPr>
            <p:ph idx="1"/>
          </p:nvPr>
        </p:nvSpPr>
        <p:spPr/>
        <p:txBody>
          <a:bodyPr/>
          <a:lstStyle/>
          <a:p>
            <a:r>
              <a:rPr lang="en-US" smtClean="0"/>
              <a:t>Natieamericans.mrdonn.org</a:t>
            </a:r>
          </a:p>
          <a:p>
            <a:r>
              <a:rPr lang="en-US" smtClean="0">
                <a:hlinkClick r:id="rId2"/>
              </a:rPr>
              <a:t>www.ghostdepot.com</a:t>
            </a:r>
            <a:endParaRPr lang="en-US" smtClean="0"/>
          </a:p>
          <a:p>
            <a:r>
              <a:rPr lang="en-US" smtClean="0">
                <a:hlinkClick r:id="rId3"/>
              </a:rPr>
              <a:t>www.southwestcompass.com</a:t>
            </a:r>
            <a:endParaRPr lang="en-US" smtClean="0"/>
          </a:p>
          <a:p>
            <a:r>
              <a:rPr lang="en-US" smtClean="0"/>
              <a:t>people.opposingview.com</a:t>
            </a:r>
          </a:p>
          <a:p>
            <a:r>
              <a:rPr lang="en-US" smtClean="0">
                <a:hlinkClick r:id="rId4"/>
              </a:rPr>
              <a:t>www.newworldencylcopedia.org</a:t>
            </a:r>
            <a:r>
              <a:rPr lang="en-US" smtClean="0"/>
              <a:t> </a:t>
            </a:r>
          </a:p>
          <a:p>
            <a:r>
              <a:rPr lang="en-US" smtClean="0"/>
              <a:t>Serafina’s stories</a:t>
            </a:r>
          </a:p>
          <a:p>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TotalTime>
  <Words>190</Words>
  <Application>Microsoft Macintosh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7</vt:i4>
      </vt:variant>
    </vt:vector>
  </HeadingPairs>
  <TitlesOfParts>
    <vt:vector size="10" baseType="lpstr">
      <vt:lpstr>Calibri</vt:lpstr>
      <vt:lpstr>Arial</vt:lpstr>
      <vt:lpstr>Office Theme</vt:lpstr>
      <vt:lpstr>Santa Fe, New Mexico</vt:lpstr>
      <vt:lpstr>My aspect of native life</vt:lpstr>
      <vt:lpstr>Who Did they worship?</vt:lpstr>
      <vt:lpstr>Where and how did they worship </vt:lpstr>
      <vt:lpstr>Nature</vt:lpstr>
      <vt:lpstr>Kachina </vt:lpstr>
      <vt:lpstr>Bibliography </vt:lpstr>
    </vt:vector>
  </TitlesOfParts>
  <Company>Mozy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Santa Fe, New Mexico</dc:title>
  <dc:creator>Rex Radke</dc:creator>
  <cp:lastModifiedBy>Cindy Parrish Ness</cp:lastModifiedBy>
  <cp:revision>1</cp:revision>
  <dcterms:created xsi:type="dcterms:W3CDTF">2013-11-29T18:22:36Z</dcterms:created>
  <dcterms:modified xsi:type="dcterms:W3CDTF">2013-12-02T16:21:56Z</dcterms:modified>
</cp:coreProperties>
</file>