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Playfair Display" panose="020B0604020202020204" charset="0"/>
      <p:regular r:id="rId28"/>
      <p:bold r:id="rId29"/>
      <p:italic r:id="rId30"/>
      <p:boldItalic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5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28f7bc2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28f7bc2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1040c71dc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1040c71dc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2c43a9b6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2c43a9b6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2c43a9b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2c43a9b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29516aa9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29516aa9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29516aa9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29516aa9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29516aa9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29516aa9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29516aa9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29516aa9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29516aa9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29516aa9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29516aa9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29516aa9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29516aa9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29516aa9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1040c71dc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1040c71dc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1040c71dc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1040c71dc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1040c71dc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1040c71dc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1040c71dc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1040c71dc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25d9608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25d9608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1040c71dc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1040c71dc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28f7bc27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28f7bc27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28f7bc27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28f7bc27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1040c71dc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1040c71dc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2a249ad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2a249ad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2a249ad4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2a249ad4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1040c71dc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1040c71dc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29516aa9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29516aa9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timelin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k/85a25a57-7554-43ae-b5b4-10c911d7b4c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2611300" y="146450"/>
            <a:ext cx="51597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Worlds Meet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63" y="854175"/>
            <a:ext cx="4955774" cy="40523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5579050" y="854175"/>
            <a:ext cx="3129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US is a diverse nation it has been shaped by many different cultures ethnicities and religions</a:t>
            </a:r>
            <a:r>
              <a:rPr lang="en" sz="3000"/>
              <a:t> 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Food Timeline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Fiction Novel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75" y="1142700"/>
            <a:ext cx="1267125" cy="201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0600" y="1142700"/>
            <a:ext cx="1334350" cy="19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125" y="1169850"/>
            <a:ext cx="1267125" cy="190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2425" y="1169850"/>
            <a:ext cx="1334350" cy="1904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1950" y="1169849"/>
            <a:ext cx="1334350" cy="190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91475" y="1169850"/>
            <a:ext cx="1267125" cy="19252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597300" y="3283825"/>
            <a:ext cx="80613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Choose ONE of the six novels: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Prior to reading your chosen novel read the Historical note or authors note associated with each novel. Be prepared to answer questions regarding the text.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Read your chosen novel. While reading, write brief paragraphs (three lines/ 3-5 sentences) summaries of each section listed in the Reading chunks and Summaries pages that follow.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When finished reading your chosen novel answer the Historical Character questions about your chosen novel AND the questions specific to your novel in the pages that follow.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You will have 1 ½ months to finish your novel and the questions. </a:t>
            </a:r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6553966" y="102575"/>
            <a:ext cx="2197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Please see instructor for ACAD option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Foods: Take Away</a:t>
            </a: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does the food we eat everyday teach us about the story of America?</a:t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914" y="1688075"/>
            <a:ext cx="4918176" cy="32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500" y="0"/>
            <a:ext cx="6972500" cy="52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07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67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663" y="45500"/>
            <a:ext cx="6736667" cy="50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625" y="60850"/>
            <a:ext cx="6695734" cy="50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200" y="-27700"/>
            <a:ext cx="7115024" cy="53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3 Test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Civic Dialogue (October 12-17)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4939500" y="545000"/>
            <a:ext cx="3837000" cy="3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Students will be put into groups of 3 on Canvas. Each student will represent either Native Americans, European Explorers, or Africans.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Share with your group why you are in the Americas and what you want/need in the America’s.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Create a solution for peaceful coexistence in the Americas that allows for the survival of each group.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United States of America</a:t>
            </a:r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Diverse Nation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examples of America as a Diverse Nation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a Disney Movie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Your Favorite Sports Team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Favorite Music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Let’s test your pre-columbian knowledge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Please bring a treat to class for the following class period. Treats may be individual or group treats. Put some thought into your treats, try to bring something that is unique and/or represents the diversity found in the United States today.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Fiction Novel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75" y="1142700"/>
            <a:ext cx="1267125" cy="201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0600" y="1142700"/>
            <a:ext cx="1334350" cy="19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125" y="1169850"/>
            <a:ext cx="1267125" cy="190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2425" y="1169850"/>
            <a:ext cx="1334350" cy="1904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1950" y="1169849"/>
            <a:ext cx="1334350" cy="190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91475" y="1169850"/>
            <a:ext cx="1267125" cy="192523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597300" y="3283825"/>
            <a:ext cx="80613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Choose ONE of the six novels: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Prior to reading your chosen novel read the Historical note or authors note associated with each novel. Be prepared to answer questions regarding the text.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Read your chosen novel. While reading, write brief paragraphs (three lines/ 3-5 sentences) summaries of each section listed in the Reading chunks and Summaries pages that follow.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When finished reading your chosen novel answer the Historical Character questions about your chosen novel AND the questions specific to your novel in the pages that follow.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You will have 1 ½ months to finish your novel and the questions. 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6553966" y="102575"/>
            <a:ext cx="2197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Please see instructor for ACAD option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Diverse America:  Sitting on our Plate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017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Please put your treat up on the counter in front.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With your table partner identify 15 foods, laid out on the table, i.e.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1.  B Chick’o’sticks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With your partner, identify three primary ingredients AND their place of origin within each food. I.e.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1. B Chick ‘o’stick , Corn Syrup (America), Peanut Butter (America) &amp; Coconut (Polynesia)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Next, award the following! You must use the ingredients of that food as your evidence that your group is correct.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Most European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Most (Native) American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Most African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Most Asian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Most Combined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does the food we eat everyday teach us about the Story of America?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325" y="152400"/>
            <a:ext cx="738732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442" y="0"/>
            <a:ext cx="72611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200" y="0"/>
            <a:ext cx="61206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On-screen Show (16:9)</PresentationFormat>
  <Paragraphs>46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Playfair Display</vt:lpstr>
      <vt:lpstr>Arial</vt:lpstr>
      <vt:lpstr>Lato</vt:lpstr>
      <vt:lpstr>Coral</vt:lpstr>
      <vt:lpstr>Three Worlds Meet</vt:lpstr>
      <vt:lpstr>Unit 3 Test</vt:lpstr>
      <vt:lpstr>Homework</vt:lpstr>
      <vt:lpstr>Historical Fiction Novel</vt:lpstr>
      <vt:lpstr>A Diverse America:  Sitting on our Plate</vt:lpstr>
      <vt:lpstr>PowerPoint Presentation</vt:lpstr>
      <vt:lpstr>PowerPoint Presentation</vt:lpstr>
      <vt:lpstr>PowerPoint Presentation</vt:lpstr>
      <vt:lpstr>PowerPoint Presentation</vt:lpstr>
      <vt:lpstr>Food Timeline</vt:lpstr>
      <vt:lpstr>Historical Fiction Novel</vt:lpstr>
      <vt:lpstr>Our Foods: Take Away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United States of America</vt:lpstr>
      <vt:lpstr>Other examples of America as a Diverse Nation</vt:lpstr>
      <vt:lpstr>Name a Disney Movie</vt:lpstr>
      <vt:lpstr>Name Your Favorite Sports Team</vt:lpstr>
      <vt:lpstr>Name Favorite Music</vt:lpstr>
      <vt:lpstr>Let’s test your pre-columbian knowledge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Worlds Meet</dc:title>
  <dc:creator>Cindy Ness</dc:creator>
  <cp:lastModifiedBy>Cindy Ness</cp:lastModifiedBy>
  <cp:revision>1</cp:revision>
  <dcterms:modified xsi:type="dcterms:W3CDTF">2018-09-26T15:49:00Z</dcterms:modified>
</cp:coreProperties>
</file>