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25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19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3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55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9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4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01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4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60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8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9FD36-FD82-448F-9D9E-DAF2F81572B0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1D1FD-7440-4D57-84D7-785918B7A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6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jpeg"/><Relationship Id="rId18" Type="http://schemas.openxmlformats.org/officeDocument/2006/relationships/slide" Target="slide12.xml"/><Relationship Id="rId26" Type="http://schemas.openxmlformats.org/officeDocument/2006/relationships/slide" Target="slide9.xml"/><Relationship Id="rId39" Type="http://schemas.openxmlformats.org/officeDocument/2006/relationships/image" Target="../media/image19.png"/><Relationship Id="rId21" Type="http://schemas.openxmlformats.org/officeDocument/2006/relationships/image" Target="../media/image10.jpeg"/><Relationship Id="rId34" Type="http://schemas.openxmlformats.org/officeDocument/2006/relationships/slide" Target="slide21.xml"/><Relationship Id="rId42" Type="http://schemas.openxmlformats.org/officeDocument/2006/relationships/slide" Target="slide22.xml"/><Relationship Id="rId47" Type="http://schemas.openxmlformats.org/officeDocument/2006/relationships/image" Target="../media/image23.png"/><Relationship Id="rId50" Type="http://schemas.openxmlformats.org/officeDocument/2006/relationships/slide" Target="slide27.xml"/><Relationship Id="rId55" Type="http://schemas.openxmlformats.org/officeDocument/2006/relationships/image" Target="../media/image27.png"/><Relationship Id="rId7" Type="http://schemas.openxmlformats.org/officeDocument/2006/relationships/image" Target="../media/image3.jpeg"/><Relationship Id="rId12" Type="http://schemas.openxmlformats.org/officeDocument/2006/relationships/slide" Target="slide5.xml"/><Relationship Id="rId17" Type="http://schemas.openxmlformats.org/officeDocument/2006/relationships/image" Target="../media/image8.jpeg"/><Relationship Id="rId25" Type="http://schemas.openxmlformats.org/officeDocument/2006/relationships/image" Target="../media/image12.jpeg"/><Relationship Id="rId33" Type="http://schemas.openxmlformats.org/officeDocument/2006/relationships/image" Target="../media/image16.png"/><Relationship Id="rId38" Type="http://schemas.openxmlformats.org/officeDocument/2006/relationships/slide" Target="slide28.xml"/><Relationship Id="rId46" Type="http://schemas.openxmlformats.org/officeDocument/2006/relationships/slide" Target="slide16.xml"/><Relationship Id="rId2" Type="http://schemas.openxmlformats.org/officeDocument/2006/relationships/slide" Target="slide26.xml"/><Relationship Id="rId16" Type="http://schemas.openxmlformats.org/officeDocument/2006/relationships/slide" Target="slide8.xml"/><Relationship Id="rId20" Type="http://schemas.openxmlformats.org/officeDocument/2006/relationships/slide" Target="slide13.xml"/><Relationship Id="rId29" Type="http://schemas.openxmlformats.org/officeDocument/2006/relationships/image" Target="../media/image14.jpeg"/><Relationship Id="rId41" Type="http://schemas.openxmlformats.org/officeDocument/2006/relationships/image" Target="../media/image20.png"/><Relationship Id="rId54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5.png"/><Relationship Id="rId24" Type="http://schemas.openxmlformats.org/officeDocument/2006/relationships/slide" Target="slide15.xml"/><Relationship Id="rId32" Type="http://schemas.openxmlformats.org/officeDocument/2006/relationships/slide" Target="slide20.xml"/><Relationship Id="rId37" Type="http://schemas.openxmlformats.org/officeDocument/2006/relationships/image" Target="../media/image18.png"/><Relationship Id="rId40" Type="http://schemas.openxmlformats.org/officeDocument/2006/relationships/slide" Target="slide17.xml"/><Relationship Id="rId45" Type="http://schemas.openxmlformats.org/officeDocument/2006/relationships/image" Target="../media/image22.jpeg"/><Relationship Id="rId53" Type="http://schemas.openxmlformats.org/officeDocument/2006/relationships/image" Target="../media/image26.jpeg"/><Relationship Id="rId5" Type="http://schemas.openxmlformats.org/officeDocument/2006/relationships/image" Target="../media/image2.png"/><Relationship Id="rId15" Type="http://schemas.openxmlformats.org/officeDocument/2006/relationships/image" Target="../media/image7.jpeg"/><Relationship Id="rId23" Type="http://schemas.openxmlformats.org/officeDocument/2006/relationships/image" Target="../media/image11.jpeg"/><Relationship Id="rId28" Type="http://schemas.openxmlformats.org/officeDocument/2006/relationships/slide" Target="slide14.xml"/><Relationship Id="rId36" Type="http://schemas.openxmlformats.org/officeDocument/2006/relationships/slide" Target="slide31.xml"/><Relationship Id="rId49" Type="http://schemas.openxmlformats.org/officeDocument/2006/relationships/image" Target="../media/image24.png"/><Relationship Id="rId57" Type="http://schemas.openxmlformats.org/officeDocument/2006/relationships/image" Target="../media/image28.jpeg"/><Relationship Id="rId10" Type="http://schemas.openxmlformats.org/officeDocument/2006/relationships/slide" Target="slide7.xml"/><Relationship Id="rId19" Type="http://schemas.openxmlformats.org/officeDocument/2006/relationships/image" Target="../media/image9.jpeg"/><Relationship Id="rId31" Type="http://schemas.openxmlformats.org/officeDocument/2006/relationships/image" Target="../media/image15.png"/><Relationship Id="rId44" Type="http://schemas.openxmlformats.org/officeDocument/2006/relationships/slide" Target="slide18.xml"/><Relationship Id="rId52" Type="http://schemas.openxmlformats.org/officeDocument/2006/relationships/slide" Target="slide24.xml"/><Relationship Id="rId4" Type="http://schemas.openxmlformats.org/officeDocument/2006/relationships/slide" Target="slide23.xml"/><Relationship Id="rId9" Type="http://schemas.openxmlformats.org/officeDocument/2006/relationships/image" Target="../media/image4.png"/><Relationship Id="rId14" Type="http://schemas.openxmlformats.org/officeDocument/2006/relationships/slide" Target="slide6.xml"/><Relationship Id="rId22" Type="http://schemas.openxmlformats.org/officeDocument/2006/relationships/slide" Target="slide19.xml"/><Relationship Id="rId27" Type="http://schemas.openxmlformats.org/officeDocument/2006/relationships/image" Target="../media/image13.png"/><Relationship Id="rId30" Type="http://schemas.openxmlformats.org/officeDocument/2006/relationships/slide" Target="slide10.xml"/><Relationship Id="rId35" Type="http://schemas.openxmlformats.org/officeDocument/2006/relationships/image" Target="../media/image17.png"/><Relationship Id="rId43" Type="http://schemas.openxmlformats.org/officeDocument/2006/relationships/image" Target="../media/image21.png"/><Relationship Id="rId48" Type="http://schemas.openxmlformats.org/officeDocument/2006/relationships/slide" Target="slide29.xml"/><Relationship Id="rId56" Type="http://schemas.openxmlformats.org/officeDocument/2006/relationships/slide" Target="slide25.xml"/><Relationship Id="rId8" Type="http://schemas.openxmlformats.org/officeDocument/2006/relationships/slide" Target="slide11.xml"/><Relationship Id="rId51" Type="http://schemas.openxmlformats.org/officeDocument/2006/relationships/image" Target="../media/image25.png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slide" Target="slide12.xml"/><Relationship Id="rId26" Type="http://schemas.openxmlformats.org/officeDocument/2006/relationships/slide" Target="slide10.xml"/><Relationship Id="rId39" Type="http://schemas.openxmlformats.org/officeDocument/2006/relationships/image" Target="../media/image22.jpeg"/><Relationship Id="rId21" Type="http://schemas.openxmlformats.org/officeDocument/2006/relationships/image" Target="../media/image12.jpeg"/><Relationship Id="rId34" Type="http://schemas.openxmlformats.org/officeDocument/2006/relationships/slide" Target="slide17.xml"/><Relationship Id="rId42" Type="http://schemas.openxmlformats.org/officeDocument/2006/relationships/slide" Target="slide29.xml"/><Relationship Id="rId47" Type="http://schemas.openxmlformats.org/officeDocument/2006/relationships/image" Target="../media/image27.png"/><Relationship Id="rId50" Type="http://schemas.openxmlformats.org/officeDocument/2006/relationships/slide" Target="slide19.xml"/><Relationship Id="rId55" Type="http://schemas.openxmlformats.org/officeDocument/2006/relationships/image" Target="../media/image33.jpeg"/><Relationship Id="rId7" Type="http://schemas.openxmlformats.org/officeDocument/2006/relationships/image" Target="../media/image26.jpeg"/><Relationship Id="rId12" Type="http://schemas.openxmlformats.org/officeDocument/2006/relationships/slide" Target="slide11.xml"/><Relationship Id="rId17" Type="http://schemas.openxmlformats.org/officeDocument/2006/relationships/image" Target="../media/image6.jpeg"/><Relationship Id="rId25" Type="http://schemas.openxmlformats.org/officeDocument/2006/relationships/image" Target="../media/image14.jpeg"/><Relationship Id="rId33" Type="http://schemas.openxmlformats.org/officeDocument/2006/relationships/image" Target="../media/image19.png"/><Relationship Id="rId38" Type="http://schemas.openxmlformats.org/officeDocument/2006/relationships/slide" Target="slide18.xml"/><Relationship Id="rId46" Type="http://schemas.openxmlformats.org/officeDocument/2006/relationships/slide" Target="slide30.xml"/><Relationship Id="rId2" Type="http://schemas.openxmlformats.org/officeDocument/2006/relationships/slide" Target="slide33.xml"/><Relationship Id="rId16" Type="http://schemas.openxmlformats.org/officeDocument/2006/relationships/slide" Target="slide5.xml"/><Relationship Id="rId20" Type="http://schemas.openxmlformats.org/officeDocument/2006/relationships/slide" Target="slide15.xml"/><Relationship Id="rId29" Type="http://schemas.openxmlformats.org/officeDocument/2006/relationships/image" Target="../media/image17.png"/><Relationship Id="rId41" Type="http://schemas.openxmlformats.org/officeDocument/2006/relationships/image" Target="../media/image23.png"/><Relationship Id="rId54" Type="http://schemas.openxmlformats.org/officeDocument/2006/relationships/slide" Target="slide3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11" Type="http://schemas.openxmlformats.org/officeDocument/2006/relationships/image" Target="../media/image2.png"/><Relationship Id="rId24" Type="http://schemas.openxmlformats.org/officeDocument/2006/relationships/slide" Target="slide14.xml"/><Relationship Id="rId32" Type="http://schemas.openxmlformats.org/officeDocument/2006/relationships/slide" Target="slide28.xml"/><Relationship Id="rId37" Type="http://schemas.openxmlformats.org/officeDocument/2006/relationships/image" Target="../media/image21.png"/><Relationship Id="rId40" Type="http://schemas.openxmlformats.org/officeDocument/2006/relationships/slide" Target="slide16.xml"/><Relationship Id="rId45" Type="http://schemas.openxmlformats.org/officeDocument/2006/relationships/image" Target="../media/image25.png"/><Relationship Id="rId53" Type="http://schemas.openxmlformats.org/officeDocument/2006/relationships/image" Target="../media/image32.jpeg"/><Relationship Id="rId5" Type="http://schemas.openxmlformats.org/officeDocument/2006/relationships/image" Target="../media/image30.jpeg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slide" Target="slide21.xml"/><Relationship Id="rId36" Type="http://schemas.openxmlformats.org/officeDocument/2006/relationships/slide" Target="slide22.xml"/><Relationship Id="rId49" Type="http://schemas.openxmlformats.org/officeDocument/2006/relationships/image" Target="../media/image31.jpeg"/><Relationship Id="rId57" Type="http://schemas.openxmlformats.org/officeDocument/2006/relationships/image" Target="../media/image34.png"/><Relationship Id="rId10" Type="http://schemas.openxmlformats.org/officeDocument/2006/relationships/slide" Target="slide23.xml"/><Relationship Id="rId19" Type="http://schemas.openxmlformats.org/officeDocument/2006/relationships/image" Target="../media/image9.jpeg"/><Relationship Id="rId31" Type="http://schemas.openxmlformats.org/officeDocument/2006/relationships/image" Target="../media/image18.png"/><Relationship Id="rId44" Type="http://schemas.openxmlformats.org/officeDocument/2006/relationships/slide" Target="slide27.xml"/><Relationship Id="rId52" Type="http://schemas.openxmlformats.org/officeDocument/2006/relationships/slide" Target="slide34.xml"/><Relationship Id="rId4" Type="http://schemas.openxmlformats.org/officeDocument/2006/relationships/slide" Target="slide36.xml"/><Relationship Id="rId9" Type="http://schemas.openxmlformats.org/officeDocument/2006/relationships/image" Target="../media/image1.png"/><Relationship Id="rId14" Type="http://schemas.openxmlformats.org/officeDocument/2006/relationships/slide" Target="slide7.xml"/><Relationship Id="rId22" Type="http://schemas.openxmlformats.org/officeDocument/2006/relationships/slide" Target="slide9.xml"/><Relationship Id="rId27" Type="http://schemas.openxmlformats.org/officeDocument/2006/relationships/image" Target="../media/image15.png"/><Relationship Id="rId30" Type="http://schemas.openxmlformats.org/officeDocument/2006/relationships/slide" Target="slide31.xml"/><Relationship Id="rId35" Type="http://schemas.openxmlformats.org/officeDocument/2006/relationships/image" Target="../media/image20.png"/><Relationship Id="rId43" Type="http://schemas.openxmlformats.org/officeDocument/2006/relationships/image" Target="../media/image24.png"/><Relationship Id="rId48" Type="http://schemas.openxmlformats.org/officeDocument/2006/relationships/slide" Target="slide25.xml"/><Relationship Id="rId56" Type="http://schemas.openxmlformats.org/officeDocument/2006/relationships/slide" Target="slide32.xml"/><Relationship Id="rId8" Type="http://schemas.openxmlformats.org/officeDocument/2006/relationships/slide" Target="slide26.xml"/><Relationship Id="rId51" Type="http://schemas.openxmlformats.org/officeDocument/2006/relationships/image" Target="../media/image11.jpeg"/><Relationship Id="rId3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jpeg"/><Relationship Id="rId18" Type="http://schemas.openxmlformats.org/officeDocument/2006/relationships/slide" Target="slide11.xml"/><Relationship Id="rId26" Type="http://schemas.openxmlformats.org/officeDocument/2006/relationships/slide" Target="slide9.xml"/><Relationship Id="rId39" Type="http://schemas.openxmlformats.org/officeDocument/2006/relationships/slide" Target="slide25.xml"/><Relationship Id="rId21" Type="http://schemas.openxmlformats.org/officeDocument/2006/relationships/image" Target="../media/image5.png"/><Relationship Id="rId34" Type="http://schemas.openxmlformats.org/officeDocument/2006/relationships/image" Target="../media/image24.png"/><Relationship Id="rId42" Type="http://schemas.openxmlformats.org/officeDocument/2006/relationships/image" Target="../media/image32.jpeg"/><Relationship Id="rId47" Type="http://schemas.openxmlformats.org/officeDocument/2006/relationships/slide" Target="slide38.xml"/><Relationship Id="rId50" Type="http://schemas.openxmlformats.org/officeDocument/2006/relationships/image" Target="../media/image42.png"/><Relationship Id="rId55" Type="http://schemas.openxmlformats.org/officeDocument/2006/relationships/slide" Target="slide33.xml"/><Relationship Id="rId7" Type="http://schemas.openxmlformats.org/officeDocument/2006/relationships/image" Target="../media/image37.png"/><Relationship Id="rId12" Type="http://schemas.openxmlformats.org/officeDocument/2006/relationships/slide" Target="slide36.xml"/><Relationship Id="rId17" Type="http://schemas.openxmlformats.org/officeDocument/2006/relationships/image" Target="../media/image1.png"/><Relationship Id="rId25" Type="http://schemas.openxmlformats.org/officeDocument/2006/relationships/image" Target="../media/image12.jpeg"/><Relationship Id="rId33" Type="http://schemas.openxmlformats.org/officeDocument/2006/relationships/slide" Target="slide29.xml"/><Relationship Id="rId38" Type="http://schemas.openxmlformats.org/officeDocument/2006/relationships/image" Target="../media/image27.png"/><Relationship Id="rId46" Type="http://schemas.openxmlformats.org/officeDocument/2006/relationships/image" Target="../media/image34.png"/><Relationship Id="rId2" Type="http://schemas.openxmlformats.org/officeDocument/2006/relationships/slide" Target="slide41.xml"/><Relationship Id="rId16" Type="http://schemas.openxmlformats.org/officeDocument/2006/relationships/slide" Target="slide26.xml"/><Relationship Id="rId20" Type="http://schemas.openxmlformats.org/officeDocument/2006/relationships/slide" Target="slide7.xml"/><Relationship Id="rId29" Type="http://schemas.openxmlformats.org/officeDocument/2006/relationships/image" Target="../media/image15.png"/><Relationship Id="rId41" Type="http://schemas.openxmlformats.org/officeDocument/2006/relationships/slide" Target="slide34.xml"/><Relationship Id="rId5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11" Type="http://schemas.openxmlformats.org/officeDocument/2006/relationships/image" Target="../media/image39.jpeg"/><Relationship Id="rId24" Type="http://schemas.openxmlformats.org/officeDocument/2006/relationships/slide" Target="slide15.xml"/><Relationship Id="rId32" Type="http://schemas.openxmlformats.org/officeDocument/2006/relationships/image" Target="../media/image22.jpeg"/><Relationship Id="rId37" Type="http://schemas.openxmlformats.org/officeDocument/2006/relationships/slide" Target="slide30.xml"/><Relationship Id="rId40" Type="http://schemas.openxmlformats.org/officeDocument/2006/relationships/image" Target="../media/image40.jpeg"/><Relationship Id="rId45" Type="http://schemas.openxmlformats.org/officeDocument/2006/relationships/slide" Target="slide32.xml"/><Relationship Id="rId53" Type="http://schemas.openxmlformats.org/officeDocument/2006/relationships/slide" Target="slide43.xml"/><Relationship Id="rId5" Type="http://schemas.openxmlformats.org/officeDocument/2006/relationships/image" Target="../media/image36.png"/><Relationship Id="rId15" Type="http://schemas.openxmlformats.org/officeDocument/2006/relationships/image" Target="../media/image26.jpeg"/><Relationship Id="rId23" Type="http://schemas.openxmlformats.org/officeDocument/2006/relationships/image" Target="../media/image9.jpeg"/><Relationship Id="rId28" Type="http://schemas.openxmlformats.org/officeDocument/2006/relationships/slide" Target="slide10.xml"/><Relationship Id="rId36" Type="http://schemas.openxmlformats.org/officeDocument/2006/relationships/image" Target="../media/image25.png"/><Relationship Id="rId49" Type="http://schemas.openxmlformats.org/officeDocument/2006/relationships/slide" Target="slide45.xml"/><Relationship Id="rId10" Type="http://schemas.openxmlformats.org/officeDocument/2006/relationships/slide" Target="slide44.xml"/><Relationship Id="rId19" Type="http://schemas.openxmlformats.org/officeDocument/2006/relationships/image" Target="../media/image4.png"/><Relationship Id="rId31" Type="http://schemas.openxmlformats.org/officeDocument/2006/relationships/slide" Target="slide18.xml"/><Relationship Id="rId44" Type="http://schemas.openxmlformats.org/officeDocument/2006/relationships/image" Target="../media/image33.jpeg"/><Relationship Id="rId52" Type="http://schemas.openxmlformats.org/officeDocument/2006/relationships/image" Target="../media/image43.png"/><Relationship Id="rId4" Type="http://schemas.openxmlformats.org/officeDocument/2006/relationships/slide" Target="slide40.xml"/><Relationship Id="rId9" Type="http://schemas.openxmlformats.org/officeDocument/2006/relationships/image" Target="../media/image38.png"/><Relationship Id="rId14" Type="http://schemas.openxmlformats.org/officeDocument/2006/relationships/slide" Target="slide24.xml"/><Relationship Id="rId22" Type="http://schemas.openxmlformats.org/officeDocument/2006/relationships/slide" Target="slide12.xml"/><Relationship Id="rId27" Type="http://schemas.openxmlformats.org/officeDocument/2006/relationships/image" Target="../media/image13.png"/><Relationship Id="rId30" Type="http://schemas.openxmlformats.org/officeDocument/2006/relationships/image" Target="../media/image19.png"/><Relationship Id="rId35" Type="http://schemas.openxmlformats.org/officeDocument/2006/relationships/slide" Target="slide27.xml"/><Relationship Id="rId43" Type="http://schemas.openxmlformats.org/officeDocument/2006/relationships/slide" Target="slide35.xml"/><Relationship Id="rId48" Type="http://schemas.openxmlformats.org/officeDocument/2006/relationships/image" Target="../media/image41.jpeg"/><Relationship Id="rId56" Type="http://schemas.openxmlformats.org/officeDocument/2006/relationships/image" Target="../media/image29.jpeg"/><Relationship Id="rId8" Type="http://schemas.openxmlformats.org/officeDocument/2006/relationships/slide" Target="slide37.xml"/><Relationship Id="rId51" Type="http://schemas.openxmlformats.org/officeDocument/2006/relationships/slide" Target="slide42.xml"/><Relationship Id="rId3" Type="http://schemas.openxmlformats.org/officeDocument/2006/relationships/image" Target="../media/image3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5.png"/><Relationship Id="rId5" Type="http://schemas.openxmlformats.org/officeDocument/2006/relationships/image" Target="../media/image3.jpeg"/><Relationship Id="rId4" Type="http://schemas.openxmlformats.org/officeDocument/2006/relationships/slide" Target="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753" y="5279136"/>
            <a:ext cx="1956352" cy="1590135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266" y="3172432"/>
            <a:ext cx="1911004" cy="2143125"/>
          </a:xfrm>
          <a:prstGeom prst="rect">
            <a:avLst/>
          </a:prstGeom>
        </p:spPr>
      </p:pic>
      <p:pic>
        <p:nvPicPr>
          <p:cNvPr id="1026" name="Picture 2" descr="https://o.quizlet.com/i/4yTCQZoR9nx1x6dVDX2SKA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326"/>
            <a:ext cx="1559859" cy="146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r="-869" b="-6749"/>
          <a:stretch/>
        </p:blipFill>
        <p:spPr>
          <a:xfrm>
            <a:off x="0" y="1575543"/>
            <a:ext cx="1559859" cy="1949824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0564" y="0"/>
            <a:ext cx="1782669" cy="1575542"/>
          </a:xfrm>
          <a:prstGeom prst="rect">
            <a:avLst/>
          </a:prstGeom>
        </p:spPr>
      </p:pic>
      <p:pic>
        <p:nvPicPr>
          <p:cNvPr id="1028" name="Picture 4" descr="https://o.quizlet.com/i/au9g5RlvXqEZssl515FJHg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54" y="115326"/>
            <a:ext cx="1152758" cy="140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arm5.staticflickr.com/4031/5081595200_21c7435543.jpg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4" b="2602"/>
          <a:stretch/>
        </p:blipFill>
        <p:spPr bwMode="auto">
          <a:xfrm>
            <a:off x="3342528" y="0"/>
            <a:ext cx="1848037" cy="15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.quizlet.com/i/NJOrHn7A3qo70Yz6gPs6_Q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33" y="-28703"/>
            <a:ext cx="1911003" cy="15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o.quizlet.com/i/GxnoqgPWN5Y-moOeLZriVw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59" y="1835989"/>
            <a:ext cx="1909677" cy="133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.quizlet.com/C6WqsEbncK-HZu9SLEW4qw.jpg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75" b="3163"/>
          <a:stretch/>
        </p:blipFill>
        <p:spPr bwMode="auto">
          <a:xfrm>
            <a:off x="3342528" y="1517708"/>
            <a:ext cx="1848037" cy="179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o.quizlet.com/tulBDQWqmqnkjQNSywxPDg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65" y="3576752"/>
            <a:ext cx="1812263" cy="14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o.quizlet.com/n75aYp36belHh.LHAelwpw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33" y="1604245"/>
            <a:ext cx="1890639" cy="17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/>
          <a:srcRect l="24289" t="-2" r="24517" b="-1177"/>
          <a:stretch/>
        </p:blipFill>
        <p:spPr>
          <a:xfrm>
            <a:off x="8884237" y="0"/>
            <a:ext cx="1782668" cy="1575542"/>
          </a:xfrm>
          <a:prstGeom prst="rect">
            <a:avLst/>
          </a:prstGeom>
        </p:spPr>
      </p:pic>
      <p:pic>
        <p:nvPicPr>
          <p:cNvPr id="1042" name="Picture 18" descr="https://o.quizlet.com/i/Ih7gS5OaluXdfKqkr4Mvng.jp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205" y="1604245"/>
            <a:ext cx="1721028" cy="171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666904" y="0"/>
            <a:ext cx="1347641" cy="1604245"/>
          </a:xfrm>
          <a:prstGeom prst="rect">
            <a:avLst/>
          </a:prstGeom>
        </p:spPr>
      </p:pic>
      <p:pic>
        <p:nvPicPr>
          <p:cNvPr id="9" name="Picture 8">
            <a:hlinkClick r:id="rId32" action="ppaction://hlinksldjump"/>
          </p:cNvPr>
          <p:cNvPicPr>
            <a:picLocks noChangeAspect="1"/>
          </p:cNvPicPr>
          <p:nvPr/>
        </p:nvPicPr>
        <p:blipFill rotWithShape="1">
          <a:blip r:embed="rId33"/>
          <a:srcRect l="38329" t="11216" r="5200" b="1519"/>
          <a:stretch/>
        </p:blipFill>
        <p:spPr>
          <a:xfrm>
            <a:off x="3423307" y="3433952"/>
            <a:ext cx="1579004" cy="1776379"/>
          </a:xfrm>
          <a:prstGeom prst="rect">
            <a:avLst/>
          </a:prstGeom>
        </p:spPr>
      </p:pic>
      <p:pic>
        <p:nvPicPr>
          <p:cNvPr id="11" name="Picture 10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239683" y="3538595"/>
            <a:ext cx="1733550" cy="1476375"/>
          </a:xfrm>
          <a:prstGeom prst="rect">
            <a:avLst/>
          </a:prstGeom>
        </p:spPr>
      </p:pic>
      <p:pic>
        <p:nvPicPr>
          <p:cNvPr id="12" name="Picture 11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666904" y="5390736"/>
            <a:ext cx="1524000" cy="1228725"/>
          </a:xfrm>
          <a:prstGeom prst="rect">
            <a:avLst/>
          </a:prstGeom>
        </p:spPr>
      </p:pic>
      <p:pic>
        <p:nvPicPr>
          <p:cNvPr id="13" name="Picture 12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255936" y="5204998"/>
            <a:ext cx="1371600" cy="1600200"/>
          </a:xfrm>
          <a:prstGeom prst="rect">
            <a:avLst/>
          </a:prstGeom>
        </p:spPr>
      </p:pic>
      <p:pic>
        <p:nvPicPr>
          <p:cNvPr id="14" name="Picture 13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666904" y="1703752"/>
            <a:ext cx="1528702" cy="1612554"/>
          </a:xfrm>
          <a:prstGeom prst="rect">
            <a:avLst/>
          </a:prstGeom>
        </p:spPr>
      </p:pic>
      <p:pic>
        <p:nvPicPr>
          <p:cNvPr id="15" name="Picture 14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973233" y="3433952"/>
            <a:ext cx="1911004" cy="1771046"/>
          </a:xfrm>
          <a:prstGeom prst="rect">
            <a:avLst/>
          </a:prstGeom>
        </p:spPr>
      </p:pic>
      <p:pic>
        <p:nvPicPr>
          <p:cNvPr id="1044" name="Picture 20" descr="https://farm5.staticflickr.com/4139/4821506698_3826f910d2.jpg">
            <a:hlinkClick r:id="rId44" action="ppaction://hlinksldjump"/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368" y="3413215"/>
            <a:ext cx="1801733" cy="213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882910" y="1546411"/>
            <a:ext cx="1783993" cy="1752989"/>
          </a:xfrm>
          <a:prstGeom prst="rect">
            <a:avLst/>
          </a:prstGeom>
        </p:spPr>
      </p:pic>
      <p:pic>
        <p:nvPicPr>
          <p:cNvPr id="17" name="Picture 16">
            <a:hlinkClick r:id="rId48" action="ppaction://hlinksldjump"/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973233" y="5204998"/>
            <a:ext cx="1794249" cy="1539071"/>
          </a:xfrm>
          <a:prstGeom prst="rect">
            <a:avLst/>
          </a:prstGeom>
        </p:spPr>
      </p:pic>
      <p:pic>
        <p:nvPicPr>
          <p:cNvPr id="19" name="Picture 18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3331999" y="5266129"/>
            <a:ext cx="1863774" cy="1591871"/>
          </a:xfrm>
          <a:prstGeom prst="rect">
            <a:avLst/>
          </a:prstGeom>
        </p:spPr>
      </p:pic>
      <p:pic>
        <p:nvPicPr>
          <p:cNvPr id="1046" name="Picture 22" descr="https://o.quizlet.com/KmAw8OjqR6BjxiRRldqHnA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418" y="3428537"/>
            <a:ext cx="1422296" cy="18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54" action="ppaction://hlinksldjump"/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981661" y="5302061"/>
            <a:ext cx="1549333" cy="1520005"/>
          </a:xfrm>
          <a:prstGeom prst="rect">
            <a:avLst/>
          </a:prstGeom>
        </p:spPr>
      </p:pic>
      <p:pic>
        <p:nvPicPr>
          <p:cNvPr id="1048" name="Picture 24" descr="https://o.quizlet.com/i/Zz-UADdv7iELHfTIE2_J5Q.jpg">
            <a:hlinkClick r:id="rId56" action="ppaction://hlinksldjump"/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79136"/>
            <a:ext cx="1559859" cy="968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0986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20" y="109503"/>
            <a:ext cx="4283173" cy="5097169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32320" y="4742030"/>
            <a:ext cx="2791149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Bailar</a:t>
            </a:r>
            <a:endParaRPr lang="en-US" sz="8800" dirty="0" smtClean="0"/>
          </a:p>
          <a:p>
            <a:pPr algn="ctr"/>
            <a:r>
              <a:rPr lang="en-US" sz="5400" dirty="0" smtClean="0"/>
              <a:t>To Dance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7" name="Bail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54215" y="520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1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23305" y="4580453"/>
            <a:ext cx="6565515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Ir</a:t>
            </a:r>
            <a:r>
              <a:rPr lang="en-US" sz="8800" dirty="0" smtClean="0"/>
              <a:t> de </a:t>
            </a:r>
            <a:r>
              <a:rPr lang="en-US" sz="8800" dirty="0" err="1" smtClean="0"/>
              <a:t>Compras</a:t>
            </a:r>
            <a:endParaRPr lang="en-US" sz="8800" dirty="0" smtClean="0"/>
          </a:p>
          <a:p>
            <a:pPr algn="ctr"/>
            <a:r>
              <a:rPr lang="en-US" sz="5400" dirty="0" smtClean="0"/>
              <a:t>To go shopping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r="3400" b="11817"/>
          <a:stretch/>
        </p:blipFill>
        <p:spPr>
          <a:xfrm>
            <a:off x="3994249" y="0"/>
            <a:ext cx="4223625" cy="4819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r de Compr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9633" y="5880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69300" y="4580453"/>
            <a:ext cx="3273525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Pensar</a:t>
            </a:r>
            <a:endParaRPr lang="en-US" sz="8800" dirty="0" smtClean="0"/>
          </a:p>
          <a:p>
            <a:pPr algn="ctr"/>
            <a:r>
              <a:rPr lang="en-US" sz="5400" dirty="0" smtClean="0"/>
              <a:t>To Think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11" name="Picture 10" descr="https://o.quizlet.com/i/GxnoqgPWN5Y-moOeLZriV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0"/>
            <a:ext cx="6676970" cy="46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ens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2631" y="5111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53618" y="4580453"/>
            <a:ext cx="3104889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Correr</a:t>
            </a:r>
            <a:endParaRPr lang="en-US" sz="8800" dirty="0" smtClean="0"/>
          </a:p>
          <a:p>
            <a:pPr algn="ctr"/>
            <a:r>
              <a:rPr lang="en-US" sz="5400" dirty="0" smtClean="0"/>
              <a:t>To Run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Corr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32406" y="496640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5994" y="250794"/>
            <a:ext cx="4600136" cy="4478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50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07627" y="4580453"/>
            <a:ext cx="3796873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Poder</a:t>
            </a:r>
            <a:endParaRPr lang="en-US" sz="8800" dirty="0" smtClean="0"/>
          </a:p>
          <a:p>
            <a:pPr algn="ctr"/>
            <a:r>
              <a:rPr lang="en-US" sz="5400" dirty="0" smtClean="0"/>
              <a:t>To be able to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10" name="Picture 18" descr="https://o.quizlet.com/i/Ih7gS5OaluXdfKqkr4Mv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03" y="214201"/>
            <a:ext cx="4389120" cy="4366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04271" y="5330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1931" y="4580453"/>
            <a:ext cx="8428269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Andar</a:t>
            </a:r>
            <a:r>
              <a:rPr lang="en-US" sz="8800" dirty="0" smtClean="0"/>
              <a:t> </a:t>
            </a:r>
            <a:r>
              <a:rPr lang="en-US" sz="8800" dirty="0" err="1" smtClean="0"/>
              <a:t>en</a:t>
            </a:r>
            <a:r>
              <a:rPr lang="en-US" sz="8800" dirty="0" smtClean="0"/>
              <a:t> </a:t>
            </a:r>
            <a:r>
              <a:rPr lang="en-US" sz="8800" dirty="0" err="1" smtClean="0"/>
              <a:t>Bicicleta</a:t>
            </a:r>
            <a:endParaRPr lang="en-US" sz="8800" dirty="0" smtClean="0"/>
          </a:p>
          <a:p>
            <a:pPr algn="ctr"/>
            <a:r>
              <a:rPr lang="en-US" sz="5400" dirty="0" smtClean="0"/>
              <a:t>To Ride a Bike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5793" y="460040"/>
            <a:ext cx="4344655" cy="4120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Andar en Bicicle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18006" y="6065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27748" y="4580453"/>
            <a:ext cx="7156639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Enviar</a:t>
            </a:r>
            <a:r>
              <a:rPr lang="en-US" sz="8800" dirty="0" smtClean="0"/>
              <a:t> un </a:t>
            </a:r>
            <a:r>
              <a:rPr lang="en-US" sz="8800" dirty="0" err="1" smtClean="0"/>
              <a:t>Texto</a:t>
            </a:r>
            <a:endParaRPr lang="en-US" sz="8800" dirty="0" smtClean="0"/>
          </a:p>
          <a:p>
            <a:pPr algn="ctr"/>
            <a:r>
              <a:rPr lang="en-US" sz="5400" dirty="0" smtClean="0"/>
              <a:t>To Send a Text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7105" y="556535"/>
            <a:ext cx="4236563" cy="4149808"/>
          </a:xfrm>
          <a:prstGeom prst="rect">
            <a:avLst/>
          </a:prstGeom>
        </p:spPr>
      </p:pic>
      <p:pic>
        <p:nvPicPr>
          <p:cNvPr id="7" name="Enviar un Tex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948" y="5880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2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8415" y="4067898"/>
            <a:ext cx="1154809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Caminar</a:t>
            </a:r>
            <a:r>
              <a:rPr lang="en-US" sz="8800" dirty="0" smtClean="0"/>
              <a:t>, </a:t>
            </a:r>
            <a:r>
              <a:rPr lang="en-US" sz="8800" dirty="0" err="1" smtClean="0"/>
              <a:t>Andar</a:t>
            </a:r>
            <a:r>
              <a:rPr lang="en-US" sz="8800" dirty="0" smtClean="0"/>
              <a:t>, o </a:t>
            </a:r>
            <a:r>
              <a:rPr lang="en-US" sz="8800" dirty="0" err="1" smtClean="0"/>
              <a:t>Pasear</a:t>
            </a:r>
            <a:endParaRPr lang="en-US" sz="8800" dirty="0" smtClean="0"/>
          </a:p>
          <a:p>
            <a:pPr algn="ctr"/>
            <a:r>
              <a:rPr lang="en-US" sz="5400" dirty="0" smtClean="0"/>
              <a:t>To Walk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377" y="128171"/>
            <a:ext cx="4104173" cy="4329294"/>
          </a:xfrm>
          <a:prstGeom prst="rect">
            <a:avLst/>
          </a:prstGeom>
        </p:spPr>
      </p:pic>
      <p:pic>
        <p:nvPicPr>
          <p:cNvPr id="2" name="Camin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24443" y="5616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1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8150" y="3908057"/>
            <a:ext cx="10256782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Tocar</a:t>
            </a:r>
            <a:r>
              <a:rPr lang="en-US" sz="8800" dirty="0" smtClean="0"/>
              <a:t> un </a:t>
            </a:r>
            <a:r>
              <a:rPr lang="en-US" sz="8800" dirty="0" err="1" smtClean="0"/>
              <a:t>Instrumento</a:t>
            </a:r>
            <a:r>
              <a:rPr lang="en-US" sz="8800" dirty="0" smtClean="0"/>
              <a:t> </a:t>
            </a:r>
          </a:p>
          <a:p>
            <a:pPr algn="ctr"/>
            <a:r>
              <a:rPr lang="en-US" sz="5400" dirty="0" smtClean="0"/>
              <a:t>To play an instrument (Piano)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033" y="111276"/>
            <a:ext cx="3510756" cy="4165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Tocar un Instrumen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350" y="5424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2097" y="3908057"/>
            <a:ext cx="9288889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Navegar</a:t>
            </a:r>
            <a:r>
              <a:rPr lang="en-US" sz="8800" dirty="0" smtClean="0"/>
              <a:t> </a:t>
            </a:r>
            <a:r>
              <a:rPr lang="en-US" sz="8800" dirty="0" err="1" smtClean="0"/>
              <a:t>en</a:t>
            </a:r>
            <a:r>
              <a:rPr lang="en-US" sz="8800" dirty="0" smtClean="0"/>
              <a:t> internet</a:t>
            </a:r>
          </a:p>
          <a:p>
            <a:pPr algn="ctr"/>
            <a:r>
              <a:rPr lang="en-US" sz="5400" dirty="0" smtClean="0"/>
              <a:t>Surf the web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305" y="284850"/>
            <a:ext cx="5261630" cy="4056947"/>
          </a:xfrm>
          <a:prstGeom prst="rect">
            <a:avLst/>
          </a:prstGeom>
        </p:spPr>
      </p:pic>
      <p:pic>
        <p:nvPicPr>
          <p:cNvPr id="7" name="Navegar en inter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9704" y="5550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farm4.staticflickr.com/3087/2922229562_e38da8316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83" y="27439"/>
            <a:ext cx="4762500" cy="15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o.quizlet.com/i/wt-1dfPOsNeCm2egDmS6pg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657" y="3724870"/>
            <a:ext cx="1842134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o.quizlet.com/KmAw8OjqR6BjxiRRldqHnA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52" y="-28703"/>
            <a:ext cx="1422296" cy="18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7753" y="5279136"/>
            <a:ext cx="1956352" cy="159013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6266" y="3172432"/>
            <a:ext cx="1911004" cy="2143125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r="-869" b="-6749"/>
          <a:stretch/>
        </p:blipFill>
        <p:spPr>
          <a:xfrm>
            <a:off x="0" y="1575543"/>
            <a:ext cx="1559859" cy="1949824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90564" y="0"/>
            <a:ext cx="1782669" cy="1575542"/>
          </a:xfrm>
          <a:prstGeom prst="rect">
            <a:avLst/>
          </a:prstGeom>
        </p:spPr>
      </p:pic>
      <p:pic>
        <p:nvPicPr>
          <p:cNvPr id="1028" name="Picture 4" descr="https://o.quizlet.com/i/au9g5RlvXqEZssl515FJHg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54" y="115326"/>
            <a:ext cx="1152758" cy="140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o.quizlet.com/i/GxnoqgPWN5Y-moOeLZriVw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64" y="3551424"/>
            <a:ext cx="1909677" cy="133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o.quizlet.com/n75aYp36belHh.LHAelwpw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33" y="1604245"/>
            <a:ext cx="1890639" cy="17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/>
          <a:srcRect l="24289" t="-2" r="24517" b="-1177"/>
          <a:stretch/>
        </p:blipFill>
        <p:spPr>
          <a:xfrm>
            <a:off x="5200748" y="5260107"/>
            <a:ext cx="1782668" cy="1575542"/>
          </a:xfrm>
          <a:prstGeom prst="rect">
            <a:avLst/>
          </a:prstGeom>
        </p:spPr>
      </p:pic>
      <p:pic>
        <p:nvPicPr>
          <p:cNvPr id="1042" name="Picture 18" descr="https://o.quizlet.com/i/Ih7gS5OaluXdfKqkr4Mvng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205" y="1604245"/>
            <a:ext cx="1721028" cy="171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66904" y="0"/>
            <a:ext cx="1347641" cy="1604245"/>
          </a:xfrm>
          <a:prstGeom prst="rect">
            <a:avLst/>
          </a:prstGeom>
        </p:spPr>
      </p:pic>
      <p:pic>
        <p:nvPicPr>
          <p:cNvPr id="11" name="Picture 10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628016" y="1604245"/>
            <a:ext cx="1733550" cy="1476375"/>
          </a:xfrm>
          <a:prstGeom prst="rect">
            <a:avLst/>
          </a:prstGeom>
        </p:spPr>
      </p:pic>
      <p:pic>
        <p:nvPicPr>
          <p:cNvPr id="12" name="Picture 1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666904" y="5390736"/>
            <a:ext cx="1524000" cy="1228725"/>
          </a:xfrm>
          <a:prstGeom prst="rect">
            <a:avLst/>
          </a:prstGeom>
        </p:spPr>
      </p:pic>
      <p:pic>
        <p:nvPicPr>
          <p:cNvPr id="13" name="Picture 12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062777" y="0"/>
            <a:ext cx="1371600" cy="1600200"/>
          </a:xfrm>
          <a:prstGeom prst="rect">
            <a:avLst/>
          </a:prstGeom>
        </p:spPr>
      </p:pic>
      <p:pic>
        <p:nvPicPr>
          <p:cNvPr id="14" name="Picture 13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666904" y="1703752"/>
            <a:ext cx="1528702" cy="1612554"/>
          </a:xfrm>
          <a:prstGeom prst="rect">
            <a:avLst/>
          </a:prstGeom>
        </p:spPr>
      </p:pic>
      <p:pic>
        <p:nvPicPr>
          <p:cNvPr id="15" name="Picture 14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830250" y="1507133"/>
            <a:ext cx="1911004" cy="1771046"/>
          </a:xfrm>
          <a:prstGeom prst="rect">
            <a:avLst/>
          </a:prstGeom>
        </p:spPr>
      </p:pic>
      <p:pic>
        <p:nvPicPr>
          <p:cNvPr id="1044" name="Picture 20" descr="https://farm5.staticflickr.com/4139/4821506698_3826f910d2.jp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368" y="3413215"/>
            <a:ext cx="1801733" cy="213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036737" y="3452009"/>
            <a:ext cx="1783993" cy="1752989"/>
          </a:xfrm>
          <a:prstGeom prst="rect">
            <a:avLst/>
          </a:prstGeom>
        </p:spPr>
      </p:pic>
      <p:pic>
        <p:nvPicPr>
          <p:cNvPr id="17" name="Picture 16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973233" y="5204998"/>
            <a:ext cx="1794249" cy="1539071"/>
          </a:xfrm>
          <a:prstGeom prst="rect">
            <a:avLst/>
          </a:prstGeom>
        </p:spPr>
      </p:pic>
      <p:pic>
        <p:nvPicPr>
          <p:cNvPr id="19" name="Picture 18">
            <a:hlinkClick r:id="rId44" action="ppaction://hlinksldjump"/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3331999" y="5266129"/>
            <a:ext cx="1863774" cy="1591871"/>
          </a:xfrm>
          <a:prstGeom prst="rect">
            <a:avLst/>
          </a:prstGeom>
        </p:spPr>
      </p:pic>
      <p:pic>
        <p:nvPicPr>
          <p:cNvPr id="20" name="Picture 19">
            <a:hlinkClick r:id="rId46" action="ppaction://hlinksldjump"/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981661" y="5302061"/>
            <a:ext cx="1549333" cy="1520005"/>
          </a:xfrm>
          <a:prstGeom prst="rect">
            <a:avLst/>
          </a:prstGeom>
        </p:spPr>
      </p:pic>
      <p:pic>
        <p:nvPicPr>
          <p:cNvPr id="1048" name="Picture 24" descr="https://o.quizlet.com/i/Zz-UADdv7iELHfTIE2_J5Q.jpg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50" y="3551424"/>
            <a:ext cx="1672606" cy="968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8" name="Picture 14" descr="https://o.quizlet.com/tulBDQWqmqnkjQNSywxPDg.jpg">
            <a:hlinkClick r:id="rId50" action="ppaction://hlinksldjump"/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6" y="5279136"/>
            <a:ext cx="1812263" cy="14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arm5.staticflickr.com/4008/4556686064_2a24e3edf0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07" y="1847627"/>
            <a:ext cx="2052935" cy="1363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o.quizlet.com/YHfjSzOecDoOXZVYV4nucA.jpg">
            <a:hlinkClick r:id="rId54" action="ppaction://hlinksldjump"/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11" y="3476120"/>
            <a:ext cx="1712442" cy="17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o.quizlet.com/gmE42FiJp-A2w4FSamtW5Q.png">
            <a:hlinkClick r:id="rId56" action="ppaction://hlinksldjump"/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74" y="80106"/>
            <a:ext cx="1758679" cy="157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49076" y="3908057"/>
            <a:ext cx="4194931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Practicar</a:t>
            </a:r>
            <a:endParaRPr lang="en-US" sz="8800" dirty="0" smtClean="0"/>
          </a:p>
          <a:p>
            <a:pPr algn="ctr"/>
            <a:r>
              <a:rPr lang="en-US" sz="5400" dirty="0" smtClean="0"/>
              <a:t>To Practice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8329" t="11216" r="5200" b="1519"/>
          <a:stretch/>
        </p:blipFill>
        <p:spPr>
          <a:xfrm>
            <a:off x="4543865" y="0"/>
            <a:ext cx="3634089" cy="4088349"/>
          </a:xfrm>
          <a:prstGeom prst="rect">
            <a:avLst/>
          </a:prstGeom>
        </p:spPr>
      </p:pic>
      <p:pic>
        <p:nvPicPr>
          <p:cNvPr id="3" name="Practi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16119" y="5239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7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549" y="308712"/>
            <a:ext cx="5528602" cy="4708425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36778" y="3908057"/>
            <a:ext cx="3419527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Dormir</a:t>
            </a:r>
            <a:endParaRPr lang="en-US" sz="8800" dirty="0" smtClean="0"/>
          </a:p>
          <a:p>
            <a:pPr algn="ctr"/>
            <a:r>
              <a:rPr lang="en-US" sz="5400" dirty="0" smtClean="0"/>
              <a:t>To Sleep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2" name="Dorm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02412" y="539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70255" y="3908057"/>
            <a:ext cx="3552576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Escribir</a:t>
            </a:r>
            <a:endParaRPr lang="en-US" sz="8800" dirty="0" smtClean="0"/>
          </a:p>
          <a:p>
            <a:pPr algn="ctr"/>
            <a:r>
              <a:rPr lang="en-US" sz="5400" dirty="0" smtClean="0"/>
              <a:t>To Write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087" y="220786"/>
            <a:ext cx="4241258" cy="3943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Escrib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9410" y="5033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462" y="0"/>
            <a:ext cx="4424138" cy="4975389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83824" y="4067898"/>
            <a:ext cx="819314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Charlar</a:t>
            </a:r>
            <a:r>
              <a:rPr lang="en-US" sz="8800" dirty="0" smtClean="0"/>
              <a:t> o </a:t>
            </a:r>
            <a:r>
              <a:rPr lang="en-US" sz="8800" dirty="0" err="1" smtClean="0"/>
              <a:t>Chatear</a:t>
            </a:r>
            <a:endParaRPr lang="en-US" sz="8800" dirty="0" smtClean="0"/>
          </a:p>
          <a:p>
            <a:pPr algn="ctr"/>
            <a:r>
              <a:rPr lang="en-US" sz="5400" dirty="0" smtClean="0"/>
              <a:t>To Chat or Discuss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7" name="Charlar o Chate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9024" y="5586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5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777" y="0"/>
            <a:ext cx="3638515" cy="4695861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90682" y="4067898"/>
            <a:ext cx="2579424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Jugar</a:t>
            </a:r>
            <a:endParaRPr lang="en-US" sz="8800" dirty="0" smtClean="0"/>
          </a:p>
          <a:p>
            <a:pPr algn="ctr"/>
            <a:r>
              <a:rPr lang="en-US" sz="5400" dirty="0" smtClean="0"/>
              <a:t>To Play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5" name="Jug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77653" y="539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08164" y="4252564"/>
            <a:ext cx="2978701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Nadar</a:t>
            </a:r>
            <a:endParaRPr lang="en-US" sz="8800" dirty="0" smtClean="0"/>
          </a:p>
          <a:p>
            <a:pPr algn="ctr"/>
            <a:r>
              <a:rPr lang="en-US" sz="5400" dirty="0" smtClean="0"/>
              <a:t>To Swim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8283" y="355126"/>
            <a:ext cx="5950634" cy="7290665"/>
          </a:xfrm>
          <a:prstGeom prst="rect">
            <a:avLst/>
          </a:prstGeom>
        </p:spPr>
      </p:pic>
      <p:pic>
        <p:nvPicPr>
          <p:cNvPr id="7" name="Nad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87151" y="5040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42557" y="4252564"/>
            <a:ext cx="390991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Trabajar</a:t>
            </a:r>
            <a:endParaRPr lang="en-US" sz="8800" dirty="0" smtClean="0"/>
          </a:p>
          <a:p>
            <a:pPr algn="ctr"/>
            <a:r>
              <a:rPr lang="en-US" sz="5400" dirty="0" smtClean="0"/>
              <a:t>To Work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2517" y="146279"/>
            <a:ext cx="5050259" cy="4106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Trabaj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70713" y="5455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6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412" y="129352"/>
            <a:ext cx="5257880" cy="4499367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442" y="4252564"/>
            <a:ext cx="914615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Hablar</a:t>
            </a:r>
            <a:r>
              <a:rPr lang="en-US" sz="8800" dirty="0" smtClean="0"/>
              <a:t> </a:t>
            </a:r>
            <a:r>
              <a:rPr lang="en-US" sz="8800" dirty="0" err="1" smtClean="0"/>
              <a:t>por</a:t>
            </a:r>
            <a:r>
              <a:rPr lang="en-US" sz="8800" dirty="0"/>
              <a:t> </a:t>
            </a:r>
            <a:r>
              <a:rPr lang="en-US" sz="8800" dirty="0" err="1" smtClean="0"/>
              <a:t>teléfono</a:t>
            </a:r>
            <a:endParaRPr lang="en-US" sz="8800" dirty="0" smtClean="0"/>
          </a:p>
          <a:p>
            <a:pPr algn="ctr"/>
            <a:r>
              <a:rPr lang="en-US" sz="5400" dirty="0" smtClean="0"/>
              <a:t>To talk on the telephone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7" name="Hablar por telefo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237" y="5743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9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2585" y="3908057"/>
            <a:ext cx="1190941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Pasar</a:t>
            </a:r>
            <a:r>
              <a:rPr lang="en-US" sz="8800" dirty="0" smtClean="0"/>
              <a:t> </a:t>
            </a:r>
            <a:r>
              <a:rPr lang="en-US" sz="8800" dirty="0" err="1" smtClean="0"/>
              <a:t>Tiempo</a:t>
            </a:r>
            <a:r>
              <a:rPr lang="en-US" sz="8800" dirty="0" smtClean="0"/>
              <a:t> con Amigos</a:t>
            </a:r>
          </a:p>
          <a:p>
            <a:pPr algn="ctr"/>
            <a:r>
              <a:rPr lang="en-US" sz="5400" dirty="0" smtClean="0"/>
              <a:t>Pass time (hang out)</a:t>
            </a:r>
          </a:p>
          <a:p>
            <a:pPr algn="ctr"/>
            <a:r>
              <a:rPr lang="en-US" sz="5400" dirty="0" smtClean="0"/>
              <a:t>With Friends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1495" y="0"/>
            <a:ext cx="3770142" cy="4390119"/>
          </a:xfrm>
          <a:prstGeom prst="rect">
            <a:avLst/>
          </a:prstGeom>
        </p:spPr>
      </p:pic>
      <p:pic>
        <p:nvPicPr>
          <p:cNvPr id="5" name="Pasar tiempo con amig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6997" y="5696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988" y="0"/>
            <a:ext cx="5054643" cy="4335772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5788" y="4437230"/>
            <a:ext cx="4177041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Comprar</a:t>
            </a:r>
            <a:endParaRPr lang="en-US" sz="8800" dirty="0" smtClean="0"/>
          </a:p>
          <a:p>
            <a:pPr algn="ctr"/>
            <a:r>
              <a:rPr lang="en-US" sz="5400" dirty="0" smtClean="0"/>
              <a:t>To Buy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2" name="Compr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14098" y="520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farm4.staticflickr.com/3381/3504386519_1d13868156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084" y="3243130"/>
            <a:ext cx="2608958" cy="208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t="27691" r="8869"/>
          <a:stretch/>
        </p:blipFill>
        <p:spPr>
          <a:xfrm>
            <a:off x="6415719" y="3404382"/>
            <a:ext cx="2517265" cy="205931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0623" y="1617891"/>
            <a:ext cx="2003880" cy="160663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2368" y="25847"/>
            <a:ext cx="2131880" cy="1576527"/>
          </a:xfrm>
          <a:prstGeom prst="rect">
            <a:avLst/>
          </a:prstGeom>
        </p:spPr>
      </p:pic>
      <p:pic>
        <p:nvPicPr>
          <p:cNvPr id="3076" name="Picture 4" descr="https://o.quizlet.com/i/2K1IV7EBEGR3BMzbWG7x6g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48" y="5438274"/>
            <a:ext cx="1968453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o.quizlet.com/i/wt-1dfPOsNeCm2egDmS6pg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32" y="1720912"/>
            <a:ext cx="1842134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o.quizlet.com/KmAw8OjqR6BjxiRRldqHnA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52" y="-28703"/>
            <a:ext cx="1422296" cy="18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67482" y="5309063"/>
            <a:ext cx="1956352" cy="1590135"/>
          </a:xfrm>
          <a:prstGeom prst="rect">
            <a:avLst/>
          </a:prstGeom>
        </p:spPr>
      </p:pic>
      <p:pic>
        <p:nvPicPr>
          <p:cNvPr id="4" name="Picture 3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/>
          <a:srcRect r="-869" b="-6749"/>
          <a:stretch/>
        </p:blipFill>
        <p:spPr>
          <a:xfrm>
            <a:off x="0" y="1575543"/>
            <a:ext cx="1559859" cy="1949824"/>
          </a:xfrm>
          <a:prstGeom prst="rect">
            <a:avLst/>
          </a:prstGeom>
        </p:spPr>
      </p:pic>
      <p:pic>
        <p:nvPicPr>
          <p:cNvPr id="5" name="Picture 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81375" y="3690587"/>
            <a:ext cx="1782669" cy="1575542"/>
          </a:xfrm>
          <a:prstGeom prst="rect">
            <a:avLst/>
          </a:prstGeom>
        </p:spPr>
      </p:pic>
      <p:pic>
        <p:nvPicPr>
          <p:cNvPr id="1034" name="Picture 10" descr="https://o.quizlet.com/i/GxnoqgPWN5Y-moOeLZriVw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64" y="3551424"/>
            <a:ext cx="1909677" cy="133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o.quizlet.com/n75aYp36belHh.LHAelwpw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83" y="1590710"/>
            <a:ext cx="1890639" cy="179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/>
          <a:srcRect l="24289" t="-2" r="24517" b="-1177"/>
          <a:stretch/>
        </p:blipFill>
        <p:spPr>
          <a:xfrm>
            <a:off x="5254068" y="1670605"/>
            <a:ext cx="1782668" cy="1575542"/>
          </a:xfrm>
          <a:prstGeom prst="rect">
            <a:avLst/>
          </a:prstGeom>
        </p:spPr>
      </p:pic>
      <p:pic>
        <p:nvPicPr>
          <p:cNvPr id="8" name="Picture 7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666904" y="0"/>
            <a:ext cx="1347641" cy="16042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062777" y="0"/>
            <a:ext cx="1371600" cy="1600200"/>
          </a:xfrm>
          <a:prstGeom prst="rect">
            <a:avLst/>
          </a:prstGeom>
        </p:spPr>
      </p:pic>
      <p:pic>
        <p:nvPicPr>
          <p:cNvPr id="1044" name="Picture 20" descr="https://farm5.staticflickr.com/4139/4821506698_3826f910d2.jp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368" y="3413215"/>
            <a:ext cx="1801733" cy="213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973233" y="5204998"/>
            <a:ext cx="1794249" cy="1539071"/>
          </a:xfrm>
          <a:prstGeom prst="rect">
            <a:avLst/>
          </a:prstGeom>
        </p:spPr>
      </p:pic>
      <p:pic>
        <p:nvPicPr>
          <p:cNvPr id="19" name="Picture 18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406031" y="3571736"/>
            <a:ext cx="1863774" cy="1591871"/>
          </a:xfrm>
          <a:prstGeom prst="rect">
            <a:avLst/>
          </a:prstGeom>
        </p:spPr>
      </p:pic>
      <p:pic>
        <p:nvPicPr>
          <p:cNvPr id="20" name="Picture 19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657113" y="5344129"/>
            <a:ext cx="1549333" cy="1520005"/>
          </a:xfrm>
          <a:prstGeom prst="rect">
            <a:avLst/>
          </a:prstGeom>
        </p:spPr>
      </p:pic>
      <p:pic>
        <p:nvPicPr>
          <p:cNvPr id="1048" name="Picture 24" descr="https://o.quizlet.com/i/Zz-UADdv7iELHfTIE2_J5Q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462" y="34426"/>
            <a:ext cx="1815020" cy="1050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s://farm5.staticflickr.com/4008/4556686064_2a24e3edf0.jp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98" y="-39974"/>
            <a:ext cx="2052935" cy="1640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o.quizlet.com/YHfjSzOecDoOXZVYV4nucA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825" y="5332060"/>
            <a:ext cx="1712442" cy="179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o.quizlet.com/gmE42FiJp-A2w4FSamtW5Q.pn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352" y="1670605"/>
            <a:ext cx="1758679" cy="157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o.quizlet.com/u5pkyoy3GIMeB1o.z.fa8Q.jpg">
            <a:hlinkClick r:id="rId47" action="ppaction://hlinksldjump"/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533" y="-80070"/>
            <a:ext cx="1856956" cy="17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666904" y="5171376"/>
            <a:ext cx="1664273" cy="1664273"/>
          </a:xfrm>
          <a:prstGeom prst="rect">
            <a:avLst/>
          </a:prstGeom>
        </p:spPr>
      </p:pic>
      <p:pic>
        <p:nvPicPr>
          <p:cNvPr id="2" name="Picture 1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0754591" y="3397657"/>
            <a:ext cx="1436313" cy="1900759"/>
          </a:xfrm>
          <a:prstGeom prst="rect">
            <a:avLst/>
          </a:prstGeom>
        </p:spPr>
      </p:pic>
      <p:pic>
        <p:nvPicPr>
          <p:cNvPr id="6" name="Picture 5">
            <a:hlinkClick r:id="rId53" action="ppaction://hlinksldjump"/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-438000" y="5238357"/>
            <a:ext cx="2083191" cy="2083191"/>
          </a:xfrm>
          <a:prstGeom prst="rect">
            <a:avLst/>
          </a:prstGeom>
        </p:spPr>
      </p:pic>
      <p:pic>
        <p:nvPicPr>
          <p:cNvPr id="2054" name="Picture 6" descr="https://farm4.staticflickr.com/3087/2922229562_e38da83160.jpg">
            <a:hlinkClick r:id="rId5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-426" r="37577"/>
          <a:stretch/>
        </p:blipFill>
        <p:spPr bwMode="auto">
          <a:xfrm>
            <a:off x="3333251" y="1676296"/>
            <a:ext cx="1831263" cy="173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1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21" y="151864"/>
            <a:ext cx="4917898" cy="4802183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8387" y="4437230"/>
            <a:ext cx="8391849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Montar</a:t>
            </a:r>
            <a:r>
              <a:rPr lang="en-US" sz="8800" dirty="0" smtClean="0"/>
              <a:t> (</a:t>
            </a:r>
            <a:r>
              <a:rPr lang="en-US" sz="8800" dirty="0" err="1" smtClean="0"/>
              <a:t>Caballos</a:t>
            </a:r>
            <a:r>
              <a:rPr lang="en-US" sz="8800" dirty="0" smtClean="0"/>
              <a:t>)</a:t>
            </a:r>
          </a:p>
          <a:p>
            <a:pPr algn="ctr"/>
            <a:r>
              <a:rPr lang="en-US" sz="5400" dirty="0" smtClean="0"/>
              <a:t>To Ride (Horses)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5" name="Montar Caball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7156" y="5760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8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88849" y="4437230"/>
            <a:ext cx="2670924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/>
              <a:t>Amar</a:t>
            </a:r>
          </a:p>
          <a:p>
            <a:pPr algn="ctr"/>
            <a:r>
              <a:rPr lang="en-US" sz="5400" dirty="0" smtClean="0"/>
              <a:t>To Love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8787" y="339482"/>
            <a:ext cx="5071469" cy="4097748"/>
          </a:xfrm>
          <a:prstGeom prst="rect">
            <a:avLst/>
          </a:prstGeom>
        </p:spPr>
      </p:pic>
      <p:pic>
        <p:nvPicPr>
          <p:cNvPr id="7" name="Am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20654" y="4966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1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29005" y="4437230"/>
            <a:ext cx="199061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Ver</a:t>
            </a:r>
            <a:endParaRPr lang="en-US" sz="8800" dirty="0" smtClean="0"/>
          </a:p>
          <a:p>
            <a:pPr algn="ctr"/>
            <a:r>
              <a:rPr lang="en-US" sz="5400" dirty="0" smtClean="0"/>
              <a:t>To See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2683" y="487142"/>
            <a:ext cx="4955393" cy="4456413"/>
          </a:xfrm>
          <a:prstGeom prst="rect">
            <a:avLst/>
          </a:prstGeom>
        </p:spPr>
      </p:pic>
      <p:pic>
        <p:nvPicPr>
          <p:cNvPr id="10" name="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5931" y="539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3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2695" y="4437230"/>
            <a:ext cx="738324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Hacer</a:t>
            </a:r>
            <a:r>
              <a:rPr lang="en-US" sz="8800" dirty="0" smtClean="0"/>
              <a:t> </a:t>
            </a:r>
            <a:r>
              <a:rPr lang="en-US" sz="8800" dirty="0" err="1" smtClean="0"/>
              <a:t>Ejercicios</a:t>
            </a:r>
            <a:endParaRPr lang="en-US" sz="8800" dirty="0" smtClean="0"/>
          </a:p>
          <a:p>
            <a:pPr algn="ctr"/>
            <a:r>
              <a:rPr lang="en-US" sz="5400" dirty="0" smtClean="0"/>
              <a:t>To (do/make) exercise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722" y="689862"/>
            <a:ext cx="9319185" cy="2971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Hacer Ejercicio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2581" y="5696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4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05446" y="4437230"/>
            <a:ext cx="3437736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Patinar</a:t>
            </a:r>
            <a:endParaRPr lang="en-US" sz="8800" dirty="0" smtClean="0"/>
          </a:p>
          <a:p>
            <a:pPr algn="ctr"/>
            <a:r>
              <a:rPr lang="en-US" sz="5400" dirty="0" smtClean="0"/>
              <a:t>To Skate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2851" y="115530"/>
            <a:ext cx="7490127" cy="4978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4377" y="5094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271" y="464880"/>
            <a:ext cx="5644267" cy="5905390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09165" y="4437230"/>
            <a:ext cx="343029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Querer</a:t>
            </a:r>
            <a:endParaRPr lang="en-US" sz="8800" dirty="0" smtClean="0"/>
          </a:p>
          <a:p>
            <a:pPr algn="ctr"/>
            <a:r>
              <a:rPr lang="en-US" sz="5400" dirty="0" smtClean="0"/>
              <a:t>To Want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30815" y="5359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347" y="0"/>
            <a:ext cx="7866766" cy="5366071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68366" y="4437230"/>
            <a:ext cx="2711896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Mirar</a:t>
            </a:r>
            <a:endParaRPr lang="en-US" sz="8800" dirty="0" smtClean="0"/>
          </a:p>
          <a:p>
            <a:pPr algn="ctr"/>
            <a:r>
              <a:rPr lang="en-US" sz="5400" dirty="0" smtClean="0"/>
              <a:t>To look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30880" y="4966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8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179" y="296525"/>
            <a:ext cx="7139244" cy="5279477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21248" y="4437230"/>
            <a:ext cx="3206134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Cantar</a:t>
            </a:r>
            <a:endParaRPr lang="en-US" sz="8800" dirty="0" smtClean="0"/>
          </a:p>
          <a:p>
            <a:pPr algn="ctr"/>
            <a:r>
              <a:rPr lang="en-US" sz="5400" dirty="0" smtClean="0"/>
              <a:t>To </a:t>
            </a:r>
            <a:r>
              <a:rPr lang="en-US" sz="5400" dirty="0" smtClean="0"/>
              <a:t>Sing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65611" y="4966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2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635" y="237852"/>
            <a:ext cx="5026592" cy="4664020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29918" y="4437230"/>
            <a:ext cx="2388795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/>
              <a:t>Leer</a:t>
            </a:r>
            <a:endParaRPr lang="en-US" sz="8800" dirty="0" smtClean="0"/>
          </a:p>
          <a:p>
            <a:pPr algn="ctr"/>
            <a:r>
              <a:rPr lang="en-US" sz="5400" dirty="0" smtClean="0"/>
              <a:t>To </a:t>
            </a:r>
            <a:r>
              <a:rPr lang="en-US" sz="5400" dirty="0" smtClean="0"/>
              <a:t>Read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3835" y="490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4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212" y="57280"/>
            <a:ext cx="6397731" cy="5149392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06725" y="4437230"/>
            <a:ext cx="3235181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/>
              <a:t>Comer</a:t>
            </a:r>
            <a:endParaRPr lang="en-US" sz="8800" dirty="0" smtClean="0"/>
          </a:p>
          <a:p>
            <a:pPr algn="ctr"/>
            <a:r>
              <a:rPr lang="en-US" sz="5400" dirty="0" smtClean="0"/>
              <a:t>To </a:t>
            </a:r>
            <a:r>
              <a:rPr lang="en-US" sz="5400" dirty="0" smtClean="0"/>
              <a:t>Eat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3836" y="5389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2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pic>
        <p:nvPicPr>
          <p:cNvPr id="5" name="Picture 2" descr="https://o.quizlet.com/i/4yTCQZoR9nx1x6dVDX2S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577" y="787679"/>
            <a:ext cx="4612342" cy="431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9461" y="5114339"/>
            <a:ext cx="5023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Cocinar</a:t>
            </a:r>
            <a:r>
              <a:rPr lang="en-US" sz="5400" dirty="0" smtClean="0"/>
              <a:t>= To Cook</a:t>
            </a:r>
            <a:endParaRPr lang="en-US" sz="5400" dirty="0"/>
          </a:p>
        </p:txBody>
      </p:sp>
      <p:pic>
        <p:nvPicPr>
          <p:cNvPr id="7" name="Cocin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6977" y="5271204"/>
            <a:ext cx="609600" cy="609600"/>
          </a:xfrm>
          <a:prstGeom prst="rect">
            <a:avLst/>
          </a:prstGeom>
        </p:spPr>
      </p:pic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8" action="ppaction://hlinksldjump"/>
              </a:rPr>
              <a:t>Playing Board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7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27691" r="8869" b="7229"/>
          <a:stretch/>
        </p:blipFill>
        <p:spPr>
          <a:xfrm>
            <a:off x="1351888" y="-424192"/>
            <a:ext cx="8814088" cy="6489662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79753" y="4437230"/>
            <a:ext cx="6889130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Beber</a:t>
            </a:r>
            <a:r>
              <a:rPr lang="en-US" sz="8800" dirty="0" smtClean="0"/>
              <a:t> o </a:t>
            </a:r>
            <a:r>
              <a:rPr lang="en-US" sz="8800" dirty="0" err="1" smtClean="0"/>
              <a:t>Tomar</a:t>
            </a:r>
            <a:endParaRPr lang="en-US" sz="8800" dirty="0" smtClean="0"/>
          </a:p>
          <a:p>
            <a:pPr algn="ctr"/>
            <a:r>
              <a:rPr lang="en-US" sz="5400" dirty="0" smtClean="0"/>
              <a:t>To </a:t>
            </a:r>
            <a:r>
              <a:rPr lang="en-US" sz="5400" dirty="0" smtClean="0"/>
              <a:t>Drink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73941" y="58808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9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69360" y="4437230"/>
            <a:ext cx="390991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Trabajar</a:t>
            </a:r>
            <a:endParaRPr lang="en-US" sz="8800" dirty="0" smtClean="0"/>
          </a:p>
          <a:p>
            <a:pPr algn="ctr"/>
            <a:r>
              <a:rPr lang="en-US" sz="5400" dirty="0" smtClean="0"/>
              <a:t>To </a:t>
            </a:r>
            <a:r>
              <a:rPr lang="en-US" sz="5400" dirty="0" smtClean="0"/>
              <a:t>Work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847" y="224327"/>
            <a:ext cx="5607423" cy="448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7204" y="527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3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95628" y="4437230"/>
            <a:ext cx="4257384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Hacer</a:t>
            </a:r>
            <a:endParaRPr lang="en-US" sz="8800" dirty="0" smtClean="0"/>
          </a:p>
          <a:p>
            <a:pPr algn="ctr"/>
            <a:r>
              <a:rPr lang="en-US" sz="5400" dirty="0" smtClean="0"/>
              <a:t>To </a:t>
            </a:r>
            <a:r>
              <a:rPr lang="en-US" sz="5400" dirty="0" smtClean="0"/>
              <a:t>Make or Do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628" y="407095"/>
            <a:ext cx="3937722" cy="431692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4553" y="508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7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452" y="0"/>
            <a:ext cx="5339015" cy="5339015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95628" y="4437230"/>
            <a:ext cx="4257384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Escuchar</a:t>
            </a:r>
            <a:endParaRPr lang="en-US" sz="8800" dirty="0" smtClean="0"/>
          </a:p>
          <a:p>
            <a:pPr algn="ctr"/>
            <a:r>
              <a:rPr lang="en-US" sz="5400" dirty="0" smtClean="0"/>
              <a:t>To Listen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8852" y="5455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8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178" y="-187831"/>
            <a:ext cx="9251217" cy="6902608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11111" y="4437230"/>
            <a:ext cx="2826416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Viajar</a:t>
            </a:r>
            <a:endParaRPr lang="en-US" sz="8800" dirty="0" smtClean="0"/>
          </a:p>
          <a:p>
            <a:pPr algn="ctr"/>
            <a:r>
              <a:rPr lang="en-US" sz="5400" dirty="0" smtClean="0"/>
              <a:t>To Travel</a:t>
            </a:r>
            <a:endParaRPr lang="en-US" sz="54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 action="ppaction://hlinksldjump"/>
              </a:rPr>
              <a:t>Playing Board 3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05200" y="4966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6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780" y="4437230"/>
            <a:ext cx="6761083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err="1" smtClean="0"/>
              <a:t>Hacer</a:t>
            </a:r>
            <a:r>
              <a:rPr lang="en-US" sz="8800" dirty="0" smtClean="0"/>
              <a:t> </a:t>
            </a:r>
            <a:r>
              <a:rPr lang="en-US" sz="8800" dirty="0" err="1" smtClean="0"/>
              <a:t>Tarea</a:t>
            </a:r>
            <a:endParaRPr lang="en-US" sz="8800" dirty="0" smtClean="0"/>
          </a:p>
          <a:p>
            <a:pPr algn="ctr"/>
            <a:r>
              <a:rPr lang="en-US" sz="5400" dirty="0" smtClean="0"/>
              <a:t>To do/make Homework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200" y="458741"/>
            <a:ext cx="4310482" cy="431048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8130" y="527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8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19461" y="5114339"/>
            <a:ext cx="50141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Dibujar</a:t>
            </a:r>
            <a:r>
              <a:rPr lang="en-US" sz="5400" dirty="0" smtClean="0"/>
              <a:t>= To Draw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10" name="Picture 4" descr="https://o.quizlet.com/i/au9g5RlvXqEZssl515FJH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06" y="518738"/>
            <a:ext cx="3640464" cy="442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buj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9526" y="527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07252" y="5043506"/>
            <a:ext cx="2705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Ir</a:t>
            </a:r>
            <a:r>
              <a:rPr lang="en-US" sz="5400" dirty="0" smtClean="0"/>
              <a:t>= To Go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11" name="Picture 6" descr="https://farm5.staticflickr.com/4031/5081595200_21c743554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4" b="2602"/>
          <a:stretch/>
        </p:blipFill>
        <p:spPr bwMode="auto">
          <a:xfrm>
            <a:off x="3280980" y="393895"/>
            <a:ext cx="5452674" cy="456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53257" y="5200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9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03312" y="5114339"/>
            <a:ext cx="5371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Estudiar</a:t>
            </a:r>
            <a:r>
              <a:rPr lang="en-US" sz="5400" dirty="0" smtClean="0"/>
              <a:t>= To Study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8057" y="547909"/>
            <a:ext cx="4724243" cy="4159912"/>
          </a:xfrm>
          <a:prstGeom prst="rect">
            <a:avLst/>
          </a:prstGeom>
        </p:spPr>
      </p:pic>
      <p:pic>
        <p:nvPicPr>
          <p:cNvPr id="5" name="Estudi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7157" y="5309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03312" y="5114339"/>
            <a:ext cx="5306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Preferir</a:t>
            </a:r>
            <a:r>
              <a:rPr lang="en-US" sz="5400" dirty="0" smtClean="0"/>
              <a:t>= To Prefer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000" y="126609"/>
            <a:ext cx="5179606" cy="4203259"/>
          </a:xfrm>
          <a:prstGeom prst="rect">
            <a:avLst/>
          </a:prstGeom>
        </p:spPr>
      </p:pic>
      <p:pic>
        <p:nvPicPr>
          <p:cNvPr id="7" name="Prefer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7156" y="527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6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10376964" y="5206672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 action="ppaction://hlinksldjump"/>
              </a:rPr>
              <a:t>Playing Board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50343" y="5103674"/>
            <a:ext cx="57551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 smtClean="0"/>
              <a:t>Manejar</a:t>
            </a:r>
            <a:r>
              <a:rPr lang="en-US" sz="5400" dirty="0" smtClean="0"/>
              <a:t> o </a:t>
            </a:r>
            <a:r>
              <a:rPr lang="en-US" sz="5400" dirty="0" err="1" smtClean="0"/>
              <a:t>Conducir</a:t>
            </a:r>
            <a:endParaRPr lang="en-US" sz="5400" dirty="0" smtClean="0"/>
          </a:p>
          <a:p>
            <a:pPr algn="ctr"/>
            <a:r>
              <a:rPr lang="en-US" sz="5400" dirty="0" smtClean="0"/>
              <a:t>To Drive</a:t>
            </a:r>
            <a:endParaRPr lang="en-US" sz="54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0376964" y="5696138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 action="ppaction://hlinksldjump"/>
              </a:rPr>
              <a:t>Playing Board 2</a:t>
            </a:r>
            <a:endParaRPr lang="en-US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0376964" y="6185604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 action="ppaction://hlinksldjump"/>
              </a:rPr>
              <a:t>Playing Board 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0768" y="280676"/>
            <a:ext cx="5594253" cy="4925996"/>
          </a:xfrm>
          <a:prstGeom prst="rect">
            <a:avLst/>
          </a:prstGeom>
        </p:spPr>
      </p:pic>
      <p:pic>
        <p:nvPicPr>
          <p:cNvPr id="5" name="Manejar o Conduc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5968" y="5945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573</Words>
  <Application>Microsoft Office PowerPoint</Application>
  <PresentationFormat>Widescreen</PresentationFormat>
  <Paragraphs>206</Paragraphs>
  <Slides>45</Slides>
  <Notes>0</Notes>
  <HiddenSlides>0</HiddenSlides>
  <MMClips>42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Alpine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Cindy Ness</dc:creator>
  <cp:lastModifiedBy>Cindy Ness</cp:lastModifiedBy>
  <cp:revision>32</cp:revision>
  <dcterms:created xsi:type="dcterms:W3CDTF">2015-11-20T18:27:48Z</dcterms:created>
  <dcterms:modified xsi:type="dcterms:W3CDTF">2015-11-20T23:53:29Z</dcterms:modified>
</cp:coreProperties>
</file>